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0" r:id="rId4"/>
  </p:sldMasterIdLst>
  <p:notesMasterIdLst>
    <p:notesMasterId r:id="rId185"/>
  </p:notesMasterIdLst>
  <p:sldIdLst>
    <p:sldId id="10466" r:id="rId5"/>
    <p:sldId id="10468" r:id="rId6"/>
    <p:sldId id="957" r:id="rId7"/>
    <p:sldId id="328" r:id="rId8"/>
    <p:sldId id="10470" r:id="rId9"/>
    <p:sldId id="10471" r:id="rId10"/>
    <p:sldId id="10472" r:id="rId11"/>
    <p:sldId id="962" r:id="rId12"/>
    <p:sldId id="10473" r:id="rId13"/>
    <p:sldId id="263" r:id="rId14"/>
    <p:sldId id="405" r:id="rId15"/>
    <p:sldId id="349" r:id="rId16"/>
    <p:sldId id="352" r:id="rId17"/>
    <p:sldId id="353" r:id="rId18"/>
    <p:sldId id="355" r:id="rId19"/>
    <p:sldId id="354" r:id="rId20"/>
    <p:sldId id="357" r:id="rId21"/>
    <p:sldId id="356" r:id="rId22"/>
    <p:sldId id="360" r:id="rId23"/>
    <p:sldId id="358" r:id="rId24"/>
    <p:sldId id="361" r:id="rId25"/>
    <p:sldId id="362" r:id="rId26"/>
    <p:sldId id="363" r:id="rId27"/>
    <p:sldId id="364" r:id="rId28"/>
    <p:sldId id="367" r:id="rId29"/>
    <p:sldId id="368" r:id="rId30"/>
    <p:sldId id="369" r:id="rId31"/>
    <p:sldId id="370" r:id="rId32"/>
    <p:sldId id="372" r:id="rId33"/>
    <p:sldId id="371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432" r:id="rId42"/>
    <p:sldId id="418" r:id="rId43"/>
    <p:sldId id="413" r:id="rId44"/>
    <p:sldId id="412" r:id="rId45"/>
    <p:sldId id="411" r:id="rId46"/>
    <p:sldId id="414" r:id="rId47"/>
    <p:sldId id="415" r:id="rId48"/>
    <p:sldId id="416" r:id="rId49"/>
    <p:sldId id="417" r:id="rId50"/>
    <p:sldId id="419" r:id="rId51"/>
    <p:sldId id="420" r:id="rId52"/>
    <p:sldId id="421" r:id="rId53"/>
    <p:sldId id="422" r:id="rId54"/>
    <p:sldId id="423" r:id="rId55"/>
    <p:sldId id="424" r:id="rId56"/>
    <p:sldId id="443" r:id="rId57"/>
    <p:sldId id="425" r:id="rId58"/>
    <p:sldId id="431" r:id="rId59"/>
    <p:sldId id="428" r:id="rId60"/>
    <p:sldId id="429" r:id="rId61"/>
    <p:sldId id="430" r:id="rId62"/>
    <p:sldId id="426" r:id="rId63"/>
    <p:sldId id="530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531" r:id="rId72"/>
    <p:sldId id="505" r:id="rId73"/>
    <p:sldId id="506" r:id="rId74"/>
    <p:sldId id="507" r:id="rId75"/>
    <p:sldId id="508" r:id="rId76"/>
    <p:sldId id="509" r:id="rId77"/>
    <p:sldId id="510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433" r:id="rId91"/>
    <p:sldId id="434" r:id="rId92"/>
    <p:sldId id="437" r:id="rId93"/>
    <p:sldId id="438" r:id="rId94"/>
    <p:sldId id="440" r:id="rId95"/>
    <p:sldId id="439" r:id="rId96"/>
    <p:sldId id="441" r:id="rId97"/>
    <p:sldId id="442" r:id="rId98"/>
    <p:sldId id="444" r:id="rId99"/>
    <p:sldId id="523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  <p:sldId id="461" r:id="rId114"/>
    <p:sldId id="463" r:id="rId115"/>
    <p:sldId id="464" r:id="rId116"/>
    <p:sldId id="465" r:id="rId117"/>
    <p:sldId id="462" r:id="rId118"/>
    <p:sldId id="466" r:id="rId119"/>
    <p:sldId id="467" r:id="rId120"/>
    <p:sldId id="468" r:id="rId121"/>
    <p:sldId id="469" r:id="rId122"/>
    <p:sldId id="471" r:id="rId123"/>
    <p:sldId id="472" r:id="rId124"/>
    <p:sldId id="473" r:id="rId125"/>
    <p:sldId id="474" r:id="rId126"/>
    <p:sldId id="524" r:id="rId127"/>
    <p:sldId id="478" r:id="rId128"/>
    <p:sldId id="479" r:id="rId129"/>
    <p:sldId id="485" r:id="rId130"/>
    <p:sldId id="480" r:id="rId131"/>
    <p:sldId id="481" r:id="rId132"/>
    <p:sldId id="482" r:id="rId133"/>
    <p:sldId id="483" r:id="rId134"/>
    <p:sldId id="484" r:id="rId135"/>
    <p:sldId id="486" r:id="rId136"/>
    <p:sldId id="487" r:id="rId137"/>
    <p:sldId id="488" r:id="rId138"/>
    <p:sldId id="490" r:id="rId139"/>
    <p:sldId id="489" r:id="rId140"/>
    <p:sldId id="491" r:id="rId141"/>
    <p:sldId id="492" r:id="rId142"/>
    <p:sldId id="493" r:id="rId143"/>
    <p:sldId id="495" r:id="rId144"/>
    <p:sldId id="529" r:id="rId145"/>
    <p:sldId id="532" r:id="rId146"/>
    <p:sldId id="538" r:id="rId147"/>
    <p:sldId id="534" r:id="rId148"/>
    <p:sldId id="574" r:id="rId149"/>
    <p:sldId id="536" r:id="rId150"/>
    <p:sldId id="537" r:id="rId151"/>
    <p:sldId id="545" r:id="rId152"/>
    <p:sldId id="535" r:id="rId153"/>
    <p:sldId id="590" r:id="rId154"/>
    <p:sldId id="539" r:id="rId155"/>
    <p:sldId id="592" r:id="rId156"/>
    <p:sldId id="591" r:id="rId157"/>
    <p:sldId id="544" r:id="rId158"/>
    <p:sldId id="550" r:id="rId159"/>
    <p:sldId id="547" r:id="rId160"/>
    <p:sldId id="548" r:id="rId161"/>
    <p:sldId id="555" r:id="rId162"/>
    <p:sldId id="558" r:id="rId163"/>
    <p:sldId id="556" r:id="rId164"/>
    <p:sldId id="554" r:id="rId165"/>
    <p:sldId id="549" r:id="rId166"/>
    <p:sldId id="551" r:id="rId167"/>
    <p:sldId id="552" r:id="rId168"/>
    <p:sldId id="553" r:id="rId169"/>
    <p:sldId id="562" r:id="rId170"/>
    <p:sldId id="563" r:id="rId171"/>
    <p:sldId id="564" r:id="rId172"/>
    <p:sldId id="570" r:id="rId173"/>
    <p:sldId id="571" r:id="rId174"/>
    <p:sldId id="572" r:id="rId175"/>
    <p:sldId id="576" r:id="rId176"/>
    <p:sldId id="567" r:id="rId177"/>
    <p:sldId id="568" r:id="rId178"/>
    <p:sldId id="569" r:id="rId179"/>
    <p:sldId id="588" r:id="rId180"/>
    <p:sldId id="577" r:id="rId181"/>
    <p:sldId id="593" r:id="rId182"/>
    <p:sldId id="526" r:id="rId183"/>
    <p:sldId id="582" r:id="rId1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328"/>
            <p14:sldId id="10470"/>
            <p14:sldId id="10471"/>
            <p14:sldId id="10472"/>
            <p14:sldId id="962"/>
            <p14:sldId id="10473"/>
            <p14:sldId id="263"/>
          </p14:sldIdLst>
        </p14:section>
        <p14:section name="DEMO 1" id="{F466D857-8C60-4DAE-81A1-AED4E5005A8B}">
          <p14:sldIdLst>
            <p14:sldId id="405"/>
          </p14:sldIdLst>
        </p14:section>
        <p14:section name="Force Encryption" id="{F45BD9DD-05ED-4523-A0B9-E9380C1B9C0B}">
          <p14:sldIdLst>
            <p14:sldId id="349"/>
            <p14:sldId id="352"/>
            <p14:sldId id="353"/>
            <p14:sldId id="355"/>
            <p14:sldId id="354"/>
            <p14:sldId id="357"/>
            <p14:sldId id="356"/>
            <p14:sldId id="360"/>
            <p14:sldId id="358"/>
            <p14:sldId id="361"/>
            <p14:sldId id="362"/>
            <p14:sldId id="363"/>
            <p14:sldId id="364"/>
            <p14:sldId id="367"/>
            <p14:sldId id="368"/>
            <p14:sldId id="369"/>
            <p14:sldId id="370"/>
            <p14:sldId id="372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DEMO 2" id="{D8B9404A-508C-4CB1-871D-E487FBA104F5}">
          <p14:sldIdLst>
            <p14:sldId id="432"/>
          </p14:sldIdLst>
        </p14:section>
        <p14:section name="Load Test" id="{4094E8FF-79A1-4498-9B33-FEBB702214C4}">
          <p14:sldIdLst>
            <p14:sldId id="418"/>
            <p14:sldId id="413"/>
            <p14:sldId id="412"/>
            <p14:sldId id="411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43"/>
            <p14:sldId id="425"/>
            <p14:sldId id="431"/>
            <p14:sldId id="428"/>
            <p14:sldId id="429"/>
            <p14:sldId id="430"/>
            <p14:sldId id="426"/>
          </p14:sldIdLst>
        </p14:section>
        <p14:section name="DEMO 3" id="{D1CFE933-3E82-48C9-AE10-AD5E3703AE9B}">
          <p14:sldIdLst>
            <p14:sldId id="530"/>
          </p14:sldIdLst>
        </p14:section>
        <p14:section name="Hack DDM" id="{CE346E75-37AB-41EB-914F-BBC0346F4925}">
          <p14:sldIdLst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DEMO 4" id="{72AB19C5-B89D-4386-A03D-2E93BC171E4B}">
          <p14:sldIdLst>
            <p14:sldId id="531"/>
          </p14:sldIdLst>
        </p14:section>
        <p14:section name="Hack RLS" id="{200A84CC-480F-4E05-8149-C8A85F1F9367}">
          <p14:sldIdLst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  <p14:section name="DEMO 5" id="{1449B952-FFF0-484D-8455-354CD4DCE763}">
          <p14:sldIdLst>
            <p14:sldId id="433"/>
          </p14:sldIdLst>
        </p14:section>
        <p14:section name="DB Source Control" id="{E707F960-389B-4A5C-A7D7-5F6C86A8470B}">
          <p14:sldIdLst>
            <p14:sldId id="434"/>
            <p14:sldId id="437"/>
            <p14:sldId id="438"/>
            <p14:sldId id="440"/>
            <p14:sldId id="439"/>
            <p14:sldId id="441"/>
            <p14:sldId id="442"/>
            <p14:sldId id="444"/>
          </p14:sldIdLst>
        </p14:section>
        <p14:section name="TFS" id="{EB736BD8-F0D1-4851-AB82-E96C86B3B971}">
          <p14:sldIdLst>
            <p14:sldId id="523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4"/>
            <p14:sldId id="465"/>
            <p14:sldId id="462"/>
            <p14:sldId id="466"/>
            <p14:sldId id="467"/>
            <p14:sldId id="468"/>
            <p14:sldId id="469"/>
            <p14:sldId id="471"/>
            <p14:sldId id="472"/>
            <p14:sldId id="473"/>
            <p14:sldId id="474"/>
          </p14:sldIdLst>
        </p14:section>
        <p14:section name="GitHub" id="{623649CC-5325-4023-AA68-ED77D9ED5753}">
          <p14:sldIdLst>
            <p14:sldId id="524"/>
            <p14:sldId id="478"/>
            <p14:sldId id="479"/>
            <p14:sldId id="485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90"/>
            <p14:sldId id="489"/>
            <p14:sldId id="491"/>
            <p14:sldId id="492"/>
            <p14:sldId id="493"/>
            <p14:sldId id="495"/>
          </p14:sldIdLst>
        </p14:section>
        <p14:section name="DEMO 6" id="{F7C0E2D3-4574-463E-9E42-A5D6E20EDE59}">
          <p14:sldIdLst>
            <p14:sldId id="529"/>
          </p14:sldIdLst>
        </p14:section>
        <p14:section name="SQL ML / AI" id="{75F03835-7B46-4432-A75D-E6F1461874C7}">
          <p14:sldIdLst>
            <p14:sldId id="532"/>
            <p14:sldId id="538"/>
            <p14:sldId id="534"/>
            <p14:sldId id="574"/>
            <p14:sldId id="536"/>
            <p14:sldId id="537"/>
            <p14:sldId id="545"/>
            <p14:sldId id="535"/>
            <p14:sldId id="590"/>
            <p14:sldId id="539"/>
            <p14:sldId id="592"/>
            <p14:sldId id="591"/>
            <p14:sldId id="544"/>
            <p14:sldId id="550"/>
            <p14:sldId id="547"/>
            <p14:sldId id="548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</p14:sldIdLst>
        </p14:section>
        <p14:section name="END" id="{8B358201-0EE7-40A3-8FAC-E70D06F21A7B}">
          <p14:sldIdLst>
            <p14:sldId id="577"/>
            <p14:sldId id="593"/>
            <p14:sldId id="526"/>
            <p14:sldId id="5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88484" autoAdjust="0"/>
  </p:normalViewPr>
  <p:slideViewPr>
    <p:cSldViewPr snapToGrid="0">
      <p:cViewPr>
        <p:scale>
          <a:sx n="75" d="100"/>
          <a:sy n="75" d="100"/>
        </p:scale>
        <p:origin x="444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0" Type="http://schemas.microsoft.com/office/2016/11/relationships/changesInfo" Target="changesInfos/changesInfo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1d7124ec7a38ad" providerId="LiveId" clId="{6456338A-D790-4389-A389-7F1C6280649A}"/>
    <pc:docChg chg="modSld">
      <pc:chgData name="" userId="461d7124ec7a38ad" providerId="LiveId" clId="{6456338A-D790-4389-A389-7F1C6280649A}" dt="2018-10-30T18:46:41.738" v="140" actId="1038"/>
      <pc:docMkLst>
        <pc:docMk/>
      </pc:docMkLst>
      <pc:sldChg chg="addSp modSp">
        <pc:chgData name="" userId="461d7124ec7a38ad" providerId="LiveId" clId="{6456338A-D790-4389-A389-7F1C6280649A}" dt="2018-10-30T18:46:41.738" v="140" actId="1038"/>
        <pc:sldMkLst>
          <pc:docMk/>
          <pc:sldMk cId="839248861" sldId="577"/>
        </pc:sldMkLst>
        <pc:spChg chg="mod">
          <ac:chgData name="" userId="461d7124ec7a38ad" providerId="LiveId" clId="{6456338A-D790-4389-A389-7F1C6280649A}" dt="2018-10-30T18:46:27.578" v="131" actId="20577"/>
          <ac:spMkLst>
            <pc:docMk/>
            <pc:sldMk cId="839248861" sldId="577"/>
            <ac:spMk id="7" creationId="{54CB228A-6416-4B0A-850D-6FB4F666D039}"/>
          </ac:spMkLst>
        </pc:spChg>
        <pc:spChg chg="add mod">
          <ac:chgData name="" userId="461d7124ec7a38ad" providerId="LiveId" clId="{6456338A-D790-4389-A389-7F1C6280649A}" dt="2018-10-30T18:46:41.738" v="140" actId="1038"/>
          <ac:spMkLst>
            <pc:docMk/>
            <pc:sldMk cId="839248861" sldId="577"/>
            <ac:spMk id="58" creationId="{6ED9DF99-491D-4FEE-8124-AEDF03688563}"/>
          </ac:spMkLst>
        </pc:spChg>
      </pc:sldChg>
    </pc:docChg>
  </pc:docChgLst>
  <pc:docChgLst>
    <pc:chgData name="Hiram Fleitas" userId="461d7124ec7a38ad" providerId="LiveId" clId="{09F3D28A-A455-4D6B-B5D0-FA482E13EEFE}"/>
    <pc:docChg chg="undo redo custSel addSld delSld modSld sldOrd modSection">
      <pc:chgData name="Hiram Fleitas" userId="461d7124ec7a38ad" providerId="LiveId" clId="{09F3D28A-A455-4D6B-B5D0-FA482E13EEFE}" dt="2018-10-06T14:43:11.147" v="515" actId="167"/>
      <pc:docMkLst>
        <pc:docMk/>
      </pc:docMkLst>
      <pc:sldChg chg="addSp delSp modSp">
        <pc:chgData name="Hiram Fleitas" userId="461d7124ec7a38ad" providerId="LiveId" clId="{09F3D28A-A455-4D6B-B5D0-FA482E13EEFE}" dt="2018-10-06T14:40:11.778" v="507" actId="1076"/>
        <pc:sldMkLst>
          <pc:docMk/>
          <pc:sldMk cId="2111787185" sldId="261"/>
        </pc:sldMkLst>
        <pc:picChg chg="add del mod">
          <ac:chgData name="Hiram Fleitas" userId="461d7124ec7a38ad" providerId="LiveId" clId="{09F3D28A-A455-4D6B-B5D0-FA482E13EEFE}" dt="2018-10-03T17:14:01.674" v="3" actId="478"/>
          <ac:picMkLst>
            <pc:docMk/>
            <pc:sldMk cId="2111787185" sldId="261"/>
            <ac:picMk id="2" creationId="{71CB1B26-85B5-4075-92D6-23BE95B48B3E}"/>
          </ac:picMkLst>
        </pc:picChg>
        <pc:picChg chg="add del mod">
          <ac:chgData name="Hiram Fleitas" userId="461d7124ec7a38ad" providerId="LiveId" clId="{09F3D28A-A455-4D6B-B5D0-FA482E13EEFE}" dt="2018-10-03T17:17:05.102" v="10" actId="478"/>
          <ac:picMkLst>
            <pc:docMk/>
            <pc:sldMk cId="2111787185" sldId="261"/>
            <ac:picMk id="3" creationId="{8D36ADE0-C788-4F4D-B901-6F8C19944438}"/>
          </ac:picMkLst>
        </pc:picChg>
        <pc:picChg chg="add mod ord">
          <ac:chgData name="Hiram Fleitas" userId="461d7124ec7a38ad" providerId="LiveId" clId="{09F3D28A-A455-4D6B-B5D0-FA482E13EEFE}" dt="2018-10-06T14:40:11.778" v="507" actId="1076"/>
          <ac:picMkLst>
            <pc:docMk/>
            <pc:sldMk cId="2111787185" sldId="261"/>
            <ac:picMk id="3" creationId="{AE5BAFA3-618F-4041-A8AF-12EB6A2E5DD2}"/>
          </ac:picMkLst>
        </pc:picChg>
        <pc:picChg chg="ord">
          <ac:chgData name="Hiram Fleitas" userId="461d7124ec7a38ad" providerId="LiveId" clId="{09F3D28A-A455-4D6B-B5D0-FA482E13EEFE}" dt="2018-10-06T14:39:44.790" v="505" actId="167"/>
          <ac:picMkLst>
            <pc:docMk/>
            <pc:sldMk cId="2111787185" sldId="261"/>
            <ac:picMk id="19" creationId="{B0277C67-52F7-485F-9BE0-176444C12C7E}"/>
          </ac:picMkLst>
        </pc:picChg>
      </pc:sldChg>
      <pc:sldChg chg="modTransition">
        <pc:chgData name="Hiram Fleitas" userId="461d7124ec7a38ad" providerId="LiveId" clId="{09F3D28A-A455-4D6B-B5D0-FA482E13EEFE}" dt="2018-10-04T01:53:22.304" v="489" actId="2696"/>
        <pc:sldMkLst>
          <pc:docMk/>
          <pc:sldMk cId="2897197294" sldId="360"/>
        </pc:sldMkLst>
      </pc:sldChg>
      <pc:sldChg chg="addSp delSp modSp">
        <pc:chgData name="Hiram Fleitas" userId="461d7124ec7a38ad" providerId="LiveId" clId="{09F3D28A-A455-4D6B-B5D0-FA482E13EEFE}" dt="2018-10-03T19:00:11.608" v="184" actId="1076"/>
        <pc:sldMkLst>
          <pc:docMk/>
          <pc:sldMk cId="3576040465" sldId="535"/>
        </pc:sldMkLst>
        <pc:spChg chg="add del">
          <ac:chgData name="Hiram Fleitas" userId="461d7124ec7a38ad" providerId="LiveId" clId="{09F3D28A-A455-4D6B-B5D0-FA482E13EEFE}" dt="2018-10-03T18:47:00.100" v="114" actId="1076"/>
          <ac:spMkLst>
            <pc:docMk/>
            <pc:sldMk cId="3576040465" sldId="535"/>
            <ac:spMk id="3" creationId="{D25E2EF3-ED6C-4518-A0F4-1A591CCDD27B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7" creationId="{E99E0114-E5B4-4A58-89A2-A2E019580DCA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8" creationId="{9E88D954-2734-4FBF-9E55-1CCFE9E6D06A}"/>
          </ac:spMkLst>
        </pc:spChg>
        <pc:spChg chg="add mod">
          <ac:chgData name="Hiram Fleitas" userId="461d7124ec7a38ad" providerId="LiveId" clId="{09F3D28A-A455-4D6B-B5D0-FA482E13EEFE}" dt="2018-10-03T19:00:11.608" v="184" actId="1076"/>
          <ac:spMkLst>
            <pc:docMk/>
            <pc:sldMk cId="3576040465" sldId="535"/>
            <ac:spMk id="9" creationId="{92DE87BC-9638-47EB-B00E-3024682FB288}"/>
          </ac:spMkLst>
        </pc:spChg>
        <pc:spChg chg="add mod">
          <ac:chgData name="Hiram Fleitas" userId="461d7124ec7a38ad" providerId="LiveId" clId="{09F3D28A-A455-4D6B-B5D0-FA482E13EEFE}" dt="2018-10-03T18:59:45.949" v="180" actId="1076"/>
          <ac:spMkLst>
            <pc:docMk/>
            <pc:sldMk cId="3576040465" sldId="535"/>
            <ac:spMk id="10" creationId="{27E2FE72-1B6D-430C-A959-AA86E1AD36C5}"/>
          </ac:spMkLst>
        </pc:spChg>
        <pc:picChg chg="del mod ord modCrop">
          <ac:chgData name="Hiram Fleitas" userId="461d7124ec7a38ad" providerId="LiveId" clId="{09F3D28A-A455-4D6B-B5D0-FA482E13EEFE}" dt="2018-10-03T18:54:26.931" v="135" actId="478"/>
          <ac:picMkLst>
            <pc:docMk/>
            <pc:sldMk cId="3576040465" sldId="535"/>
            <ac:picMk id="2" creationId="{B1D36E8E-F4D8-4B03-88EF-BAEEE8AC3C89}"/>
          </ac:picMkLst>
        </pc:picChg>
        <pc:picChg chg="add del mod ord">
          <ac:chgData name="Hiram Fleitas" userId="461d7124ec7a38ad" providerId="LiveId" clId="{09F3D28A-A455-4D6B-B5D0-FA482E13EEFE}" dt="2018-10-03T18:49:22.337" v="122" actId="478"/>
          <ac:picMkLst>
            <pc:docMk/>
            <pc:sldMk cId="3576040465" sldId="535"/>
            <ac:picMk id="4" creationId="{3E97E843-79EF-4F4D-B07C-A79F4A65745E}"/>
          </ac:picMkLst>
        </pc:picChg>
        <pc:picChg chg="add mod modCrop">
          <ac:chgData name="Hiram Fleitas" userId="461d7124ec7a38ad" providerId="LiveId" clId="{09F3D28A-A455-4D6B-B5D0-FA482E13EEFE}" dt="2018-10-03T18:57:29.662" v="168" actId="732"/>
          <ac:picMkLst>
            <pc:docMk/>
            <pc:sldMk cId="3576040465" sldId="535"/>
            <ac:picMk id="5" creationId="{A2750488-26B4-4358-840E-F705AB0E9EB7}"/>
          </ac:picMkLst>
        </pc:picChg>
        <pc:picChg chg="add mod ord modCrop">
          <ac:chgData name="Hiram Fleitas" userId="461d7124ec7a38ad" providerId="LiveId" clId="{09F3D28A-A455-4D6B-B5D0-FA482E13EEFE}" dt="2018-10-03T18:59:50.897" v="182" actId="1076"/>
          <ac:picMkLst>
            <pc:docMk/>
            <pc:sldMk cId="3576040465" sldId="535"/>
            <ac:picMk id="1026" creationId="{5D4E1C98-BB93-4527-9C42-189B6A7A2BAB}"/>
          </ac:picMkLst>
        </pc:picChg>
      </pc:sldChg>
      <pc:sldChg chg="addSp modSp">
        <pc:chgData name="Hiram Fleitas" userId="461d7124ec7a38ad" providerId="LiveId" clId="{09F3D28A-A455-4D6B-B5D0-FA482E13EEFE}" dt="2018-10-03T18:08:49.942" v="111" actId="207"/>
        <pc:sldMkLst>
          <pc:docMk/>
          <pc:sldMk cId="2841468407" sldId="536"/>
        </pc:sldMkLst>
        <pc:spChg chg="add mod">
          <ac:chgData name="Hiram Fleitas" userId="461d7124ec7a38ad" providerId="LiveId" clId="{09F3D28A-A455-4D6B-B5D0-FA482E13EEFE}" dt="2018-10-03T18:05:25.333" v="69" actId="6549"/>
          <ac:spMkLst>
            <pc:docMk/>
            <pc:sldMk cId="2841468407" sldId="536"/>
            <ac:spMk id="3" creationId="{EED9811C-725F-4899-A61E-1BDF6056CCD9}"/>
          </ac:spMkLst>
        </pc:spChg>
        <pc:spChg chg="add mod">
          <ac:chgData name="Hiram Fleitas" userId="461d7124ec7a38ad" providerId="LiveId" clId="{09F3D28A-A455-4D6B-B5D0-FA482E13EEFE}" dt="2018-10-03T18:08:49.942" v="111" actId="207"/>
          <ac:spMkLst>
            <pc:docMk/>
            <pc:sldMk cId="2841468407" sldId="536"/>
            <ac:spMk id="4" creationId="{B716F6E0-9C9F-43A7-8AB0-00F41F6339AE}"/>
          </ac:spMkLst>
        </pc:spChg>
        <pc:picChg chg="mod">
          <ac:chgData name="Hiram Fleitas" userId="461d7124ec7a38ad" providerId="LiveId" clId="{09F3D28A-A455-4D6B-B5D0-FA482E13EEFE}" dt="2018-10-03T18:04:49.904" v="65" actId="1076"/>
          <ac:picMkLst>
            <pc:docMk/>
            <pc:sldMk cId="2841468407" sldId="536"/>
            <ac:picMk id="13" creationId="{CA6A3E08-F4E2-4215-813E-320B089B2619}"/>
          </ac:picMkLst>
        </pc:picChg>
      </pc:sldChg>
      <pc:sldChg chg="addSp modSp">
        <pc:chgData name="Hiram Fleitas" userId="461d7124ec7a38ad" providerId="LiveId" clId="{09F3D28A-A455-4D6B-B5D0-FA482E13EEFE}" dt="2018-10-03T18:09:05.556" v="112" actId="1076"/>
        <pc:sldMkLst>
          <pc:docMk/>
          <pc:sldMk cId="3908680182" sldId="537"/>
        </pc:sldMkLst>
        <pc:spChg chg="add mod">
          <ac:chgData name="Hiram Fleitas" userId="461d7124ec7a38ad" providerId="LiveId" clId="{09F3D28A-A455-4D6B-B5D0-FA482E13EEFE}" dt="2018-10-03T18:09:05.556" v="112" actId="1076"/>
          <ac:spMkLst>
            <pc:docMk/>
            <pc:sldMk cId="3908680182" sldId="537"/>
            <ac:spMk id="5" creationId="{38B1208B-EAD1-4458-A722-975003CAF1FC}"/>
          </ac:spMkLst>
        </pc:spChg>
        <pc:spChg chg="add mod">
          <ac:chgData name="Hiram Fleitas" userId="461d7124ec7a38ad" providerId="LiveId" clId="{09F3D28A-A455-4D6B-B5D0-FA482E13EEFE}" dt="2018-10-03T18:08:11.155" v="99" actId="1076"/>
          <ac:spMkLst>
            <pc:docMk/>
            <pc:sldMk cId="3908680182" sldId="537"/>
            <ac:spMk id="6" creationId="{510EE511-C915-4AA0-9773-4051ED3F7873}"/>
          </ac:spMkLst>
        </pc:spChg>
        <pc:picChg chg="mod">
          <ac:chgData name="Hiram Fleitas" userId="461d7124ec7a38ad" providerId="LiveId" clId="{09F3D28A-A455-4D6B-B5D0-FA482E13EEFE}" dt="2018-10-03T17:37:06.467" v="22" actId="1076"/>
          <ac:picMkLst>
            <pc:docMk/>
            <pc:sldMk cId="3908680182" sldId="537"/>
            <ac:picMk id="3" creationId="{0FCD5CB6-55A6-46B6-9001-40BF04B6DECD}"/>
          </ac:picMkLst>
        </pc:picChg>
        <pc:picChg chg="add mod">
          <ac:chgData name="Hiram Fleitas" userId="461d7124ec7a38ad" providerId="LiveId" clId="{09F3D28A-A455-4D6B-B5D0-FA482E13EEFE}" dt="2018-10-03T18:07:27.720" v="93" actId="1076"/>
          <ac:picMkLst>
            <pc:docMk/>
            <pc:sldMk cId="3908680182" sldId="537"/>
            <ac:picMk id="4" creationId="{1E254047-B0D4-483E-9ABA-B2DF4568DBF9}"/>
          </ac:picMkLst>
        </pc:picChg>
      </pc:sldChg>
      <pc:sldChg chg="addSp modSp">
        <pc:chgData name="Hiram Fleitas" userId="461d7124ec7a38ad" providerId="LiveId" clId="{09F3D28A-A455-4D6B-B5D0-FA482E13EEFE}" dt="2018-10-03T17:31:55.513" v="18" actId="1076"/>
        <pc:sldMkLst>
          <pc:docMk/>
          <pc:sldMk cId="368950139" sldId="538"/>
        </pc:sldMkLst>
        <pc:spChg chg="add mod">
          <ac:chgData name="Hiram Fleitas" userId="461d7124ec7a38ad" providerId="LiveId" clId="{09F3D28A-A455-4D6B-B5D0-FA482E13EEFE}" dt="2018-10-03T17:31:55.513" v="18" actId="1076"/>
          <ac:spMkLst>
            <pc:docMk/>
            <pc:sldMk cId="368950139" sldId="538"/>
            <ac:spMk id="6" creationId="{03D7D6EF-6308-4804-820C-AC0C31B5A9F4}"/>
          </ac:spMkLst>
        </pc:spChg>
      </pc:sldChg>
      <pc:sldChg chg="addSp delSp modSp ord">
        <pc:chgData name="Hiram Fleitas" userId="461d7124ec7a38ad" providerId="LiveId" clId="{09F3D28A-A455-4D6B-B5D0-FA482E13EEFE}" dt="2018-10-03T22:27:03.990" v="276" actId="2696"/>
        <pc:sldMkLst>
          <pc:docMk/>
          <pc:sldMk cId="2625600878" sldId="539"/>
        </pc:sldMkLst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4" creationId="{83624D15-6FEA-4551-859F-ABC32BFE8E36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8" creationId="{27919F6A-0485-49EB-AFD5-DE32E5826AFF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9" creationId="{442668DF-27DB-4F7B-A709-5694F3ABECDD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0" creationId="{FC48B0AC-F216-44C4-BA3A-4AA07B0E2C78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3:51.023" v="255" actId="1076"/>
          <ac:spMkLst>
            <pc:docMk/>
            <pc:sldMk cId="2625600878" sldId="539"/>
            <ac:spMk id="12" creationId="{F22CC87A-4CD6-4E48-BCCA-274F2822D2B1}"/>
          </ac:spMkLst>
        </pc:spChg>
        <pc:picChg chg="add del mod">
          <ac:chgData name="Hiram Fleitas" userId="461d7124ec7a38ad" providerId="LiveId" clId="{09F3D28A-A455-4D6B-B5D0-FA482E13EEFE}" dt="2018-10-03T22:21:11.346" v="245" actId="2696"/>
          <ac:picMkLst>
            <pc:docMk/>
            <pc:sldMk cId="2625600878" sldId="539"/>
            <ac:picMk id="2" creationId="{F3E5AB34-482F-4757-A932-C9FEE1FD0692}"/>
          </ac:picMkLst>
        </pc:picChg>
        <pc:picChg chg="mod">
          <ac:chgData name="Hiram Fleitas" userId="461d7124ec7a38ad" providerId="LiveId" clId="{09F3D28A-A455-4D6B-B5D0-FA482E13EEFE}" dt="2018-10-03T22:21:05.458" v="244" actId="14100"/>
          <ac:picMkLst>
            <pc:docMk/>
            <pc:sldMk cId="2625600878" sldId="539"/>
            <ac:picMk id="5" creationId="{A1AF8621-5EF5-47CA-A571-8C9ED5AFD25F}"/>
          </ac:picMkLst>
        </pc:picChg>
      </pc:sldChg>
      <pc:sldChg chg="addSp delSp">
        <pc:chgData name="Hiram Fleitas" userId="461d7124ec7a38ad" providerId="LiveId" clId="{09F3D28A-A455-4D6B-B5D0-FA482E13EEFE}" dt="2018-10-03T19:13:34.757" v="191" actId="478"/>
        <pc:sldMkLst>
          <pc:docMk/>
          <pc:sldMk cId="2901272856" sldId="544"/>
        </pc:sldMkLst>
        <pc:picChg chg="add">
          <ac:chgData name="Hiram Fleitas" userId="461d7124ec7a38ad" providerId="LiveId" clId="{09F3D28A-A455-4D6B-B5D0-FA482E13EEFE}" dt="2018-10-03T19:13:29.214" v="190" actId="478"/>
          <ac:picMkLst>
            <pc:docMk/>
            <pc:sldMk cId="2901272856" sldId="544"/>
            <ac:picMk id="2" creationId="{4707A171-CD71-46BB-8FE6-BB58B43938BD}"/>
          </ac:picMkLst>
        </pc:picChg>
        <pc:picChg chg="del">
          <ac:chgData name="Hiram Fleitas" userId="461d7124ec7a38ad" providerId="LiveId" clId="{09F3D28A-A455-4D6B-B5D0-FA482E13EEFE}" dt="2018-10-03T19:13:34.757" v="191" actId="478"/>
          <ac:picMkLst>
            <pc:docMk/>
            <pc:sldMk cId="2901272856" sldId="544"/>
            <ac:picMk id="3" creationId="{B6EB67C2-EB62-4263-8F7B-8098FB4E2C6D}"/>
          </ac:picMkLst>
        </pc:picChg>
      </pc:sldChg>
      <pc:sldChg chg="addSp delSp modSp ord">
        <pc:chgData name="Hiram Fleitas" userId="461d7124ec7a38ad" providerId="LiveId" clId="{09F3D28A-A455-4D6B-B5D0-FA482E13EEFE}" dt="2018-10-03T22:40:28.185" v="292" actId="2696"/>
        <pc:sldMkLst>
          <pc:docMk/>
          <pc:sldMk cId="88145373" sldId="550"/>
        </pc:sldMkLst>
        <pc:picChg chg="add del">
          <ac:chgData name="Hiram Fleitas" userId="461d7124ec7a38ad" providerId="LiveId" clId="{09F3D28A-A455-4D6B-B5D0-FA482E13EEFE}" dt="2018-10-03T19:54:56.687" v="204" actId="1076"/>
          <ac:picMkLst>
            <pc:docMk/>
            <pc:sldMk cId="88145373" sldId="550"/>
            <ac:picMk id="2" creationId="{D6616C15-A0A4-4B92-BDD6-72FDF246A85A}"/>
          </ac:picMkLst>
        </pc:picChg>
        <pc:picChg chg="add mod">
          <ac:chgData name="Hiram Fleitas" userId="461d7124ec7a38ad" providerId="LiveId" clId="{09F3D28A-A455-4D6B-B5D0-FA482E13EEFE}" dt="2018-10-03T20:01:03.179" v="231" actId="1076"/>
          <ac:picMkLst>
            <pc:docMk/>
            <pc:sldMk cId="88145373" sldId="550"/>
            <ac:picMk id="3" creationId="{7514F1BE-DC1B-4F18-B85D-E13109B14C06}"/>
          </ac:picMkLst>
        </pc:picChg>
        <pc:picChg chg="add del">
          <ac:chgData name="Hiram Fleitas" userId="461d7124ec7a38ad" providerId="LiveId" clId="{09F3D28A-A455-4D6B-B5D0-FA482E13EEFE}" dt="2018-10-03T19:55:48.046" v="209" actId="478"/>
          <ac:picMkLst>
            <pc:docMk/>
            <pc:sldMk cId="88145373" sldId="550"/>
            <ac:picMk id="4" creationId="{FF3A6B7C-71B2-4FFF-8E23-E2B60D4DB135}"/>
          </ac:picMkLst>
        </pc:picChg>
        <pc:picChg chg="add del">
          <ac:chgData name="Hiram Fleitas" userId="461d7124ec7a38ad" providerId="LiveId" clId="{09F3D28A-A455-4D6B-B5D0-FA482E13EEFE}" dt="2018-10-03T19:59:08.223" v="212" actId="1076"/>
          <ac:picMkLst>
            <pc:docMk/>
            <pc:sldMk cId="88145373" sldId="550"/>
            <ac:picMk id="5" creationId="{C3DA23F0-D682-427E-9415-EE497B7F469F}"/>
          </ac:picMkLst>
        </pc:picChg>
        <pc:picChg chg="del">
          <ac:chgData name="Hiram Fleitas" userId="461d7124ec7a38ad" providerId="LiveId" clId="{09F3D28A-A455-4D6B-B5D0-FA482E13EEFE}" dt="2018-10-03T20:00:52.098" v="228" actId="478"/>
          <ac:picMkLst>
            <pc:docMk/>
            <pc:sldMk cId="88145373" sldId="550"/>
            <ac:picMk id="6" creationId="{A44F8490-8B7E-47C8-9CB1-D93BBCF8AA05}"/>
          </ac:picMkLst>
        </pc:picChg>
        <pc:picChg chg="add del">
          <ac:chgData name="Hiram Fleitas" userId="461d7124ec7a38ad" providerId="LiveId" clId="{09F3D28A-A455-4D6B-B5D0-FA482E13EEFE}" dt="2018-10-03T19:59:34.450" v="214" actId="478"/>
          <ac:picMkLst>
            <pc:docMk/>
            <pc:sldMk cId="88145373" sldId="550"/>
            <ac:picMk id="7" creationId="{A63DAB46-BFC2-4833-9330-7C6F794687E2}"/>
          </ac:picMkLst>
        </pc:picChg>
        <pc:picChg chg="add del">
          <ac:chgData name="Hiram Fleitas" userId="461d7124ec7a38ad" providerId="LiveId" clId="{09F3D28A-A455-4D6B-B5D0-FA482E13EEFE}" dt="2018-10-03T20:00:11.735" v="220" actId="478"/>
          <ac:picMkLst>
            <pc:docMk/>
            <pc:sldMk cId="88145373" sldId="550"/>
            <ac:picMk id="8" creationId="{8CF57E82-60E8-4224-BD61-13D0D14AFE74}"/>
          </ac:picMkLst>
        </pc:picChg>
        <pc:picChg chg="add del">
          <ac:chgData name="Hiram Fleitas" userId="461d7124ec7a38ad" providerId="LiveId" clId="{09F3D28A-A455-4D6B-B5D0-FA482E13EEFE}" dt="2018-10-03T20:00:29.631" v="222" actId="478"/>
          <ac:picMkLst>
            <pc:docMk/>
            <pc:sldMk cId="88145373" sldId="550"/>
            <ac:picMk id="9" creationId="{0A6C2DF3-3D8D-495F-9D1E-4C16BBA15B3B}"/>
          </ac:picMkLst>
        </pc:picChg>
        <pc:picChg chg="add del">
          <ac:chgData name="Hiram Fleitas" userId="461d7124ec7a38ad" providerId="LiveId" clId="{09F3D28A-A455-4D6B-B5D0-FA482E13EEFE}" dt="2018-10-03T20:00:33.047" v="224" actId="1076"/>
          <ac:picMkLst>
            <pc:docMk/>
            <pc:sldMk cId="88145373" sldId="550"/>
            <ac:picMk id="10" creationId="{CB950682-467A-434D-92A2-1FF0E11280EE}"/>
          </ac:picMkLst>
        </pc:picChg>
        <pc:picChg chg="add del mod">
          <ac:chgData name="Hiram Fleitas" userId="461d7124ec7a38ad" providerId="LiveId" clId="{09F3D28A-A455-4D6B-B5D0-FA482E13EEFE}" dt="2018-10-03T20:00:49.674" v="227" actId="478"/>
          <ac:picMkLst>
            <pc:docMk/>
            <pc:sldMk cId="88145373" sldId="550"/>
            <ac:picMk id="11" creationId="{DF17C651-0D5D-43DC-B804-60B95C81CCC9}"/>
          </ac:picMkLst>
        </pc:picChg>
        <pc:picChg chg="add ord">
          <ac:chgData name="Hiram Fleitas" userId="461d7124ec7a38ad" providerId="LiveId" clId="{09F3D28A-A455-4D6B-B5D0-FA482E13EEFE}" dt="2018-10-03T20:00:57.202" v="230" actId="167"/>
          <ac:picMkLst>
            <pc:docMk/>
            <pc:sldMk cId="88145373" sldId="550"/>
            <ac:picMk id="12" creationId="{318F2138-D112-4CF4-9898-B5B22678256A}"/>
          </ac:picMkLst>
        </pc:picChg>
      </pc:sldChg>
      <pc:sldChg chg="addSp delSp modSp">
        <pc:chgData name="Hiram Fleitas" userId="461d7124ec7a38ad" providerId="LiveId" clId="{09F3D28A-A455-4D6B-B5D0-FA482E13EEFE}" dt="2018-10-03T23:58:30.264" v="429" actId="14100"/>
        <pc:sldMkLst>
          <pc:docMk/>
          <pc:sldMk cId="946248464" sldId="567"/>
        </pc:sldMkLst>
        <pc:spChg chg="add mod ord">
          <ac:chgData name="Hiram Fleitas" userId="461d7124ec7a38ad" providerId="LiveId" clId="{09F3D28A-A455-4D6B-B5D0-FA482E13EEFE}" dt="2018-10-03T23:58:30.264" v="429" actId="14100"/>
          <ac:spMkLst>
            <pc:docMk/>
            <pc:sldMk cId="946248464" sldId="567"/>
            <ac:spMk id="3" creationId="{1FD27180-8D0B-49FF-B0FC-0CB92F866061}"/>
          </ac:spMkLst>
        </pc:spChg>
        <pc:spChg chg="add del mod">
          <ac:chgData name="Hiram Fleitas" userId="461d7124ec7a38ad" providerId="LiveId" clId="{09F3D28A-A455-4D6B-B5D0-FA482E13EEFE}" dt="2018-10-03T23:55:04.883" v="418" actId="478"/>
          <ac:spMkLst>
            <pc:docMk/>
            <pc:sldMk cId="946248464" sldId="567"/>
            <ac:spMk id="4" creationId="{42D64BDF-D801-43F7-8FEF-9EDBAC52D0AD}"/>
          </ac:spMkLst>
        </pc:spChg>
        <pc:spChg chg="add del mod">
          <ac:chgData name="Hiram Fleitas" userId="461d7124ec7a38ad" providerId="LiveId" clId="{09F3D28A-A455-4D6B-B5D0-FA482E13EEFE}" dt="2018-10-03T23:55:11.300" v="419" actId="478"/>
          <ac:spMkLst>
            <pc:docMk/>
            <pc:sldMk cId="946248464" sldId="567"/>
            <ac:spMk id="5" creationId="{D53D0F03-A0DB-4D3D-9C97-8257FD1ECA02}"/>
          </ac:spMkLst>
        </pc:spChg>
        <pc:picChg chg="del mod">
          <ac:chgData name="Hiram Fleitas" userId="461d7124ec7a38ad" providerId="LiveId" clId="{09F3D28A-A455-4D6B-B5D0-FA482E13EEFE}" dt="2018-10-03T23:57:50.826" v="420" actId="478"/>
          <ac:picMkLst>
            <pc:docMk/>
            <pc:sldMk cId="946248464" sldId="567"/>
            <ac:picMk id="2" creationId="{9B7E69BF-1475-40F9-8A3B-0321D0EEAFB1}"/>
          </ac:picMkLst>
        </pc:picChg>
        <pc:picChg chg="add del">
          <ac:chgData name="Hiram Fleitas" userId="461d7124ec7a38ad" providerId="LiveId" clId="{09F3D28A-A455-4D6B-B5D0-FA482E13EEFE}" dt="2018-10-03T23:58:05.459" v="422" actId="478"/>
          <ac:picMkLst>
            <pc:docMk/>
            <pc:sldMk cId="946248464" sldId="567"/>
            <ac:picMk id="6" creationId="{D27E5D75-2D4F-42D9-AEB9-9BE5705A0FF8}"/>
          </ac:picMkLst>
        </pc:picChg>
        <pc:picChg chg="add mod">
          <ac:chgData name="Hiram Fleitas" userId="461d7124ec7a38ad" providerId="LiveId" clId="{09F3D28A-A455-4D6B-B5D0-FA482E13EEFE}" dt="2018-10-03T23:58:16.734" v="427" actId="1076"/>
          <ac:picMkLst>
            <pc:docMk/>
            <pc:sldMk cId="946248464" sldId="567"/>
            <ac:picMk id="7" creationId="{42F1375D-A23E-4D34-843C-1E348C065E1B}"/>
          </ac:picMkLst>
        </pc:picChg>
      </pc:sldChg>
      <pc:sldChg chg="addSp delSp modSp">
        <pc:chgData name="Hiram Fleitas" userId="461d7124ec7a38ad" providerId="LiveId" clId="{09F3D28A-A455-4D6B-B5D0-FA482E13EEFE}" dt="2018-10-04T01:37:15.809" v="475" actId="1037"/>
        <pc:sldMkLst>
          <pc:docMk/>
          <pc:sldMk cId="53976438" sldId="568"/>
        </pc:sldMkLst>
        <pc:spChg chg="add mod ord">
          <ac:chgData name="Hiram Fleitas" userId="461d7124ec7a38ad" providerId="LiveId" clId="{09F3D28A-A455-4D6B-B5D0-FA482E13EEFE}" dt="2018-10-04T00:09:30.455" v="440" actId="14100"/>
          <ac:spMkLst>
            <pc:docMk/>
            <pc:sldMk cId="53976438" sldId="568"/>
            <ac:spMk id="4" creationId="{54067F2A-7157-47CB-8002-61F290E09445}"/>
          </ac:spMkLst>
        </pc:spChg>
        <pc:spChg chg="add mod ord">
          <ac:chgData name="Hiram Fleitas" userId="461d7124ec7a38ad" providerId="LiveId" clId="{09F3D28A-A455-4D6B-B5D0-FA482E13EEFE}" dt="2018-10-04T01:37:15.809" v="475" actId="1037"/>
          <ac:spMkLst>
            <pc:docMk/>
            <pc:sldMk cId="53976438" sldId="568"/>
            <ac:spMk id="5" creationId="{33E7FF25-ADD3-4962-860E-507B925F5BA3}"/>
          </ac:spMkLst>
        </pc:spChg>
        <pc:picChg chg="add">
          <ac:chgData name="Hiram Fleitas" userId="461d7124ec7a38ad" providerId="LiveId" clId="{09F3D28A-A455-4D6B-B5D0-FA482E13EEFE}" dt="2018-10-04T00:08:42.283" v="431" actId="1037"/>
          <ac:picMkLst>
            <pc:docMk/>
            <pc:sldMk cId="53976438" sldId="568"/>
            <ac:picMk id="2" creationId="{C8C1B5BF-80E2-4E99-8084-04024E0C4DB0}"/>
          </ac:picMkLst>
        </pc:picChg>
        <pc:picChg chg="del">
          <ac:chgData name="Hiram Fleitas" userId="461d7124ec7a38ad" providerId="LiveId" clId="{09F3D28A-A455-4D6B-B5D0-FA482E13EEFE}" dt="2018-10-04T00:08:41.773" v="430" actId="478"/>
          <ac:picMkLst>
            <pc:docMk/>
            <pc:sldMk cId="53976438" sldId="568"/>
            <ac:picMk id="3" creationId="{9B2B4D37-3A6A-4B78-96A6-AF559A2241E8}"/>
          </ac:picMkLst>
        </pc:picChg>
      </pc:sldChg>
      <pc:sldChg chg="addSp delSp">
        <pc:chgData name="Hiram Fleitas" userId="461d7124ec7a38ad" providerId="LiveId" clId="{09F3D28A-A455-4D6B-B5D0-FA482E13EEFE}" dt="2018-10-04T01:37:20.582" v="481" actId="2696"/>
        <pc:sldMkLst>
          <pc:docMk/>
          <pc:sldMk cId="865992804" sldId="576"/>
        </pc:sldMkLst>
        <pc:picChg chg="add del">
          <ac:chgData name="Hiram Fleitas" userId="461d7124ec7a38ad" providerId="LiveId" clId="{09F3D28A-A455-4D6B-B5D0-FA482E13EEFE}" dt="2018-10-04T01:35:26.003" v="448" actId="2696"/>
          <ac:picMkLst>
            <pc:docMk/>
            <pc:sldMk cId="865992804" sldId="576"/>
            <ac:picMk id="2" creationId="{DC9FA868-73E7-4C90-B1E6-654F83572253}"/>
          </ac:picMkLst>
        </pc:picChg>
        <pc:picChg chg="add del">
          <ac:chgData name="Hiram Fleitas" userId="461d7124ec7a38ad" providerId="LiveId" clId="{09F3D28A-A455-4D6B-B5D0-FA482E13EEFE}" dt="2018-10-04T01:37:20.271" v="480" actId="478"/>
          <ac:picMkLst>
            <pc:docMk/>
            <pc:sldMk cId="865992804" sldId="576"/>
            <ac:picMk id="3" creationId="{2C5AB42C-2283-4A19-992A-63E2A7BFB9DC}"/>
          </ac:picMkLst>
        </pc:picChg>
        <pc:picChg chg="add del">
          <ac:chgData name="Hiram Fleitas" userId="461d7124ec7a38ad" providerId="LiveId" clId="{09F3D28A-A455-4D6B-B5D0-FA482E13EEFE}" dt="2018-10-04T01:36:09.157" v="462" actId="2696"/>
          <ac:picMkLst>
            <pc:docMk/>
            <pc:sldMk cId="865992804" sldId="576"/>
            <ac:picMk id="4" creationId="{7320F16A-77E4-4CC1-B75C-7B207E81766E}"/>
          </ac:picMkLst>
        </pc:picChg>
        <pc:picChg chg="add del">
          <ac:chgData name="Hiram Fleitas" userId="461d7124ec7a38ad" providerId="LiveId" clId="{09F3D28A-A455-4D6B-B5D0-FA482E13EEFE}" dt="2018-10-04T01:36:45.438" v="468" actId="2696"/>
          <ac:picMkLst>
            <pc:docMk/>
            <pc:sldMk cId="865992804" sldId="576"/>
            <ac:picMk id="5" creationId="{73DA68D1-056B-4EE0-B345-AE868A164EF8}"/>
          </ac:picMkLst>
        </pc:picChg>
        <pc:picChg chg="add del">
          <ac:chgData name="Hiram Fleitas" userId="461d7124ec7a38ad" providerId="LiveId" clId="{09F3D28A-A455-4D6B-B5D0-FA482E13EEFE}" dt="2018-10-04T01:37:20.582" v="481" actId="2696"/>
          <ac:picMkLst>
            <pc:docMk/>
            <pc:sldMk cId="865992804" sldId="576"/>
            <ac:picMk id="6" creationId="{E68B86EA-50A0-4164-BA04-31245078813F}"/>
          </ac:picMkLst>
        </pc:picChg>
      </pc:sldChg>
      <pc:sldChg chg="addSp delSp modSp">
        <pc:chgData name="Hiram Fleitas" userId="461d7124ec7a38ad" providerId="LiveId" clId="{09F3D28A-A455-4D6B-B5D0-FA482E13EEFE}" dt="2018-10-06T14:43:11.147" v="515" actId="167"/>
        <pc:sldMkLst>
          <pc:docMk/>
          <pc:sldMk cId="839248861" sldId="577"/>
        </pc:sldMkLst>
        <pc:spChg chg="add del">
          <ac:chgData name="Hiram Fleitas" userId="461d7124ec7a38ad" providerId="LiveId" clId="{09F3D28A-A455-4D6B-B5D0-FA482E13EEFE}" dt="2018-10-06T14:41:48.443" v="509" actId="167"/>
          <ac:spMkLst>
            <pc:docMk/>
            <pc:sldMk cId="839248861" sldId="577"/>
            <ac:spMk id="3" creationId="{80DF5BB1-C08B-4413-B5F0-5E838D714608}"/>
          </ac:spMkLst>
        </pc:spChg>
        <pc:spChg chg="mod">
          <ac:chgData name="Hiram Fleitas" userId="461d7124ec7a38ad" providerId="LiveId" clId="{09F3D28A-A455-4D6B-B5D0-FA482E13EEFE}" dt="2018-10-03T17:38:31.290" v="30" actId="20577"/>
          <ac:spMkLst>
            <pc:docMk/>
            <pc:sldMk cId="839248861" sldId="577"/>
            <ac:spMk id="7" creationId="{54CB228A-6416-4B0A-850D-6FB4F666D039}"/>
          </ac:spMkLst>
        </pc:spChg>
        <pc:picChg chg="ord">
          <ac:chgData name="Hiram Fleitas" userId="461d7124ec7a38ad" providerId="LiveId" clId="{09F3D28A-A455-4D6B-B5D0-FA482E13EEFE}" dt="2018-10-06T14:43:11.147" v="515" actId="167"/>
          <ac:picMkLst>
            <pc:docMk/>
            <pc:sldMk cId="839248861" sldId="577"/>
            <ac:picMk id="42" creationId="{E8DE5DF1-E1E6-480E-B0CF-4494A7660F80}"/>
          </ac:picMkLst>
        </pc:picChg>
        <pc:picChg chg="add mod ord">
          <ac:chgData name="Hiram Fleitas" userId="461d7124ec7a38ad" providerId="LiveId" clId="{09F3D28A-A455-4D6B-B5D0-FA482E13EEFE}" dt="2018-10-06T14:43:03.399" v="514" actId="167"/>
          <ac:picMkLst>
            <pc:docMk/>
            <pc:sldMk cId="839248861" sldId="577"/>
            <ac:picMk id="52" creationId="{A44C6093-EB3E-46FE-98B2-B63CB35D6A43}"/>
          </ac:picMkLst>
        </pc:picChg>
      </pc:sldChg>
      <pc:sldChg chg="modSp">
        <pc:chgData name="Hiram Fleitas" userId="461d7124ec7a38ad" providerId="LiveId" clId="{09F3D28A-A455-4D6B-B5D0-FA482E13EEFE}" dt="2018-10-03T22:44:06.847" v="387" actId="20577"/>
        <pc:sldMkLst>
          <pc:docMk/>
          <pc:sldMk cId="2005972973" sldId="588"/>
        </pc:sldMkLst>
        <pc:graphicFrameChg chg="mod">
          <ac:chgData name="Hiram Fleitas" userId="461d7124ec7a38ad" providerId="LiveId" clId="{09F3D28A-A455-4D6B-B5D0-FA482E13EEFE}" dt="2018-10-03T22:44:06.847" v="387" actId="20577"/>
          <ac:graphicFrameMkLst>
            <pc:docMk/>
            <pc:sldMk cId="2005972973" sldId="588"/>
            <ac:graphicFrameMk id="10" creationId="{B416F1F2-28B9-4894-BBF6-4D24D922EA4B}"/>
          </ac:graphicFrameMkLst>
        </pc:graphicFrameChg>
      </pc:sldChg>
      <pc:sldChg chg="addSp delSp modSp add ord">
        <pc:chgData name="Hiram Fleitas" userId="461d7124ec7a38ad" providerId="LiveId" clId="{09F3D28A-A455-4D6B-B5D0-FA482E13EEFE}" dt="2018-10-03T19:31:41.439" v="199" actId="1076"/>
        <pc:sldMkLst>
          <pc:docMk/>
          <pc:sldMk cId="2052143576" sldId="590"/>
        </pc:sldMkLst>
        <pc:spChg chg="add mod">
          <ac:chgData name="Hiram Fleitas" userId="461d7124ec7a38ad" providerId="LiveId" clId="{09F3D28A-A455-4D6B-B5D0-FA482E13EEFE}" dt="2018-10-03T19:09:47.543" v="189" actId="1076"/>
          <ac:spMkLst>
            <pc:docMk/>
            <pc:sldMk cId="2052143576" sldId="590"/>
            <ac:spMk id="7" creationId="{22B4FDEF-4EAC-4299-8117-1C482FC42493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10" creationId="{27E2FE72-1B6D-430C-A959-AA86E1AD36C5}"/>
          </ac:spMkLst>
        </pc:spChg>
        <pc:picChg chg="add">
          <ac:chgData name="Hiram Fleitas" userId="461d7124ec7a38ad" providerId="LiveId" clId="{09F3D28A-A455-4D6B-B5D0-FA482E13EEFE}" dt="2018-10-03T19:00:40.175" v="187" actId="1076"/>
          <ac:picMkLst>
            <pc:docMk/>
            <pc:sldMk cId="2052143576" sldId="590"/>
            <ac:picMk id="2" creationId="{F2DF0125-592E-482F-82BE-5FC93862B07A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1026" creationId="{5D4E1C98-BB93-4527-9C42-189B6A7A2BAB}"/>
          </ac:picMkLst>
        </pc:picChg>
      </pc:sldChg>
      <pc:sldChg chg="addSp delSp modSp add">
        <pc:chgData name="Hiram Fleitas" userId="461d7124ec7a38ad" providerId="LiveId" clId="{09F3D28A-A455-4D6B-B5D0-FA482E13EEFE}" dt="2018-10-03T22:29:43.851" v="283" actId="14100"/>
        <pc:sldMkLst>
          <pc:docMk/>
          <pc:sldMk cId="2852954137" sldId="591"/>
        </pc:sldMkLst>
        <pc:spChg chg="add del">
          <ac:chgData name="Hiram Fleitas" userId="461d7124ec7a38ad" providerId="LiveId" clId="{09F3D28A-A455-4D6B-B5D0-FA482E13EEFE}" dt="2018-10-03T22:28:29.498" v="278" actId="14100"/>
          <ac:spMkLst>
            <pc:docMk/>
            <pc:sldMk cId="2852954137" sldId="591"/>
            <ac:spMk id="4" creationId="{E0979034-D98C-4952-B8D1-91D08657E807}"/>
          </ac:spMkLst>
        </pc:spChg>
        <pc:spChg chg="add mod">
          <ac:chgData name="Hiram Fleitas" userId="461d7124ec7a38ad" providerId="LiveId" clId="{09F3D28A-A455-4D6B-B5D0-FA482E13EEFE}" dt="2018-10-03T22:29:43.851" v="283" actId="14100"/>
          <ac:spMkLst>
            <pc:docMk/>
            <pc:sldMk cId="2852954137" sldId="591"/>
            <ac:spMk id="5" creationId="{6DDBBF15-7154-43BE-AFEA-591A386B8BF0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10" creationId="{27E2FE72-1B6D-430C-A959-AA86E1AD36C5}"/>
          </ac:spMkLst>
        </pc:spChg>
        <pc:picChg chg="add del">
          <ac:chgData name="Hiram Fleitas" userId="461d7124ec7a38ad" providerId="LiveId" clId="{09F3D28A-A455-4D6B-B5D0-FA482E13EEFE}" dt="2018-10-03T19:30:50.830" v="195" actId="478"/>
          <ac:picMkLst>
            <pc:docMk/>
            <pc:sldMk cId="2852954137" sldId="591"/>
            <ac:picMk id="2" creationId="{B734B903-3AA7-4408-B732-8C7458544BD8}"/>
          </ac:picMkLst>
        </pc:picChg>
        <pc:picChg chg="add">
          <ac:chgData name="Hiram Fleitas" userId="461d7124ec7a38ad" providerId="LiveId" clId="{09F3D28A-A455-4D6B-B5D0-FA482E13EEFE}" dt="2018-10-03T19:30:51.659" v="196" actId="1076"/>
          <ac:picMkLst>
            <pc:docMk/>
            <pc:sldMk cId="2852954137" sldId="591"/>
            <ac:picMk id="3" creationId="{8A16EC72-B8B8-4E80-B35D-E18B6ED8F55D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1026" creationId="{5D4E1C98-BB93-4527-9C42-189B6A7A2BAB}"/>
          </ac:picMkLst>
        </pc:picChg>
      </pc:sldChg>
      <pc:sldChg chg="addSp delSp modSp add ord">
        <pc:chgData name="Hiram Fleitas" userId="461d7124ec7a38ad" providerId="LiveId" clId="{09F3D28A-A455-4D6B-B5D0-FA482E13EEFE}" dt="2018-10-03T22:27:03.990" v="276" actId="2696"/>
        <pc:sldMkLst>
          <pc:docMk/>
          <pc:sldMk cId="1617936765" sldId="592"/>
        </pc:sldMkLst>
        <pc:spChg chg="del ord">
          <ac:chgData name="Hiram Fleitas" userId="461d7124ec7a38ad" providerId="LiveId" clId="{09F3D28A-A455-4D6B-B5D0-FA482E13EEFE}" dt="2018-10-03T22:25:10.242" v="265" actId="478"/>
          <ac:spMkLst>
            <pc:docMk/>
            <pc:sldMk cId="1617936765" sldId="592"/>
            <ac:spMk id="4" creationId="{83624D15-6FEA-4551-859F-ABC32BFE8E36}"/>
          </ac:spMkLst>
        </pc:spChg>
        <pc:spChg chg="del mod ord">
          <ac:chgData name="Hiram Fleitas" userId="461d7124ec7a38ad" providerId="LiveId" clId="{09F3D28A-A455-4D6B-B5D0-FA482E13EEFE}" dt="2018-10-03T22:25:39.925" v="270" actId="478"/>
          <ac:spMkLst>
            <pc:docMk/>
            <pc:sldMk cId="1617936765" sldId="592"/>
            <ac:spMk id="8" creationId="{27919F6A-0485-49EB-AFD5-DE32E5826AFF}"/>
          </ac:spMkLst>
        </pc:spChg>
        <pc:spChg chg="del mod ord">
          <ac:chgData name="Hiram Fleitas" userId="461d7124ec7a38ad" providerId="LiveId" clId="{09F3D28A-A455-4D6B-B5D0-FA482E13EEFE}" dt="2018-10-03T22:25:08.642" v="264" actId="478"/>
          <ac:spMkLst>
            <pc:docMk/>
            <pc:sldMk cId="1617936765" sldId="592"/>
            <ac:spMk id="10" creationId="{FC48B0AC-F216-44C4-BA3A-4AA07B0E2C78}"/>
          </ac:spMkLst>
        </pc:spChg>
        <pc:spChg chg="mod ord">
          <ac:chgData name="Hiram Fleitas" userId="461d7124ec7a38ad" providerId="LiveId" clId="{09F3D28A-A455-4D6B-B5D0-FA482E13EEFE}" dt="2018-10-03T22:24:58.715" v="262" actId="14100"/>
          <ac:spMkLst>
            <pc:docMk/>
            <pc:sldMk cId="1617936765" sldId="592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4:17.478" v="258" actId="1076"/>
          <ac:spMkLst>
            <pc:docMk/>
            <pc:sldMk cId="1617936765" sldId="592"/>
            <ac:spMk id="13" creationId="{5FA81DD0-8CF0-4BF3-AFC6-FE231C5228A4}"/>
          </ac:spMkLst>
        </pc:spChg>
        <pc:spChg chg="add del">
          <ac:chgData name="Hiram Fleitas" userId="461d7124ec7a38ad" providerId="LiveId" clId="{09F3D28A-A455-4D6B-B5D0-FA482E13EEFE}" dt="2018-10-03T22:24:21.788" v="259" actId="478"/>
          <ac:spMkLst>
            <pc:docMk/>
            <pc:sldMk cId="1617936765" sldId="592"/>
            <ac:spMk id="14" creationId="{7B88BA4C-078B-45E3-9F21-C07F62EF04C6}"/>
          </ac:spMkLst>
        </pc:spChg>
        <pc:spChg chg="add mod">
          <ac:chgData name="Hiram Fleitas" userId="461d7124ec7a38ad" providerId="LiveId" clId="{09F3D28A-A455-4D6B-B5D0-FA482E13EEFE}" dt="2018-10-03T22:26:32.854" v="275" actId="14100"/>
          <ac:spMkLst>
            <pc:docMk/>
            <pc:sldMk cId="1617936765" sldId="592"/>
            <ac:spMk id="15" creationId="{C2112E31-248C-4EB6-8CA6-9402BAA17C4F}"/>
          </ac:spMkLst>
        </pc:spChg>
        <pc:picChg chg="add del">
          <ac:chgData name="Hiram Fleitas" userId="461d7124ec7a38ad" providerId="LiveId" clId="{09F3D28A-A455-4D6B-B5D0-FA482E13EEFE}" dt="2018-10-03T22:23:10.293" v="252" actId="478"/>
          <ac:picMkLst>
            <pc:docMk/>
            <pc:sldMk cId="1617936765" sldId="592"/>
            <ac:picMk id="2" creationId="{2AD8EC39-94FE-49D6-9FBD-4F882B7749D0}"/>
          </ac:picMkLst>
        </pc:picChg>
        <pc:picChg chg="add">
          <ac:chgData name="Hiram Fleitas" userId="461d7124ec7a38ad" providerId="LiveId" clId="{09F3D28A-A455-4D6B-B5D0-FA482E13EEFE}" dt="2018-10-03T22:23:10.996" v="253" actId="2696"/>
          <ac:picMkLst>
            <pc:docMk/>
            <pc:sldMk cId="1617936765" sldId="592"/>
            <ac:picMk id="3" creationId="{548973B8-A6AB-4BAA-83D8-D48768804DBB}"/>
          </ac:picMkLst>
        </pc:picChg>
        <pc:picChg chg="del">
          <ac:chgData name="Hiram Fleitas" userId="461d7124ec7a38ad" providerId="LiveId" clId="{09F3D28A-A455-4D6B-B5D0-FA482E13EEFE}" dt="2018-10-03T22:21:22.119" v="247" actId="478"/>
          <ac:picMkLst>
            <pc:docMk/>
            <pc:sldMk cId="1617936765" sldId="592"/>
            <ac:picMk id="5" creationId="{A1AF8621-5EF5-47CA-A571-8C9ED5AFD25F}"/>
          </ac:picMkLst>
        </pc:picChg>
        <pc:picChg chg="add del mod">
          <ac:chgData name="Hiram Fleitas" userId="461d7124ec7a38ad" providerId="LiveId" clId="{09F3D28A-A455-4D6B-B5D0-FA482E13EEFE}" dt="2018-10-03T22:21:28.669" v="250" actId="478"/>
          <ac:picMkLst>
            <pc:docMk/>
            <pc:sldMk cId="1617936765" sldId="592"/>
            <ac:picMk id="12" creationId="{78732585-05CF-4E7A-A31C-2782900B3F41}"/>
          </ac:picMkLst>
        </pc:picChg>
      </pc:sldChg>
    </pc:docChg>
  </pc:docChgLst>
  <pc:docChgLst>
    <pc:chgData userId="461d7124ec7a38ad" providerId="LiveId" clId="{722A4791-3A3D-4925-A655-68CF3D43E9D4}"/>
    <pc:docChg chg="undo custSel addSld delSld modSld sldOrd modSection">
      <pc:chgData name="" userId="461d7124ec7a38ad" providerId="LiveId" clId="{722A4791-3A3D-4925-A655-68CF3D43E9D4}" dt="2018-10-29T21:41:02.662" v="421" actId="14100"/>
      <pc:docMkLst>
        <pc:docMk/>
      </pc:docMkLst>
      <pc:sldChg chg="addSp delSp modSp">
        <pc:chgData name="" userId="461d7124ec7a38ad" providerId="LiveId" clId="{722A4791-3A3D-4925-A655-68CF3D43E9D4}" dt="2018-10-29T21:41:02.662" v="421" actId="14100"/>
        <pc:sldMkLst>
          <pc:docMk/>
          <pc:sldMk cId="3160936550" sldId="279"/>
        </pc:sldMkLst>
        <pc:spChg chg="mod">
          <ac:chgData name="" userId="461d7124ec7a38ad" providerId="LiveId" clId="{722A4791-3A3D-4925-A655-68CF3D43E9D4}" dt="2018-10-29T21:41:02.662" v="421" actId="14100"/>
          <ac:spMkLst>
            <pc:docMk/>
            <pc:sldMk cId="3160936550" sldId="279"/>
            <ac:spMk id="2" creationId="{F97EC155-005F-4D95-9B61-712FDF8E2AD2}"/>
          </ac:spMkLst>
        </pc:spChg>
        <pc:spChg chg="mod">
          <ac:chgData name="" userId="461d7124ec7a38ad" providerId="LiveId" clId="{722A4791-3A3D-4925-A655-68CF3D43E9D4}" dt="2018-10-29T21:39:51.892" v="416" actId="404"/>
          <ac:spMkLst>
            <pc:docMk/>
            <pc:sldMk cId="3160936550" sldId="279"/>
            <ac:spMk id="21" creationId="{B782A742-25EB-4F79-98BE-C1BDB55006CC}"/>
          </ac:spMkLst>
        </pc:spChg>
        <pc:picChg chg="add del mod">
          <ac:chgData name="" userId="461d7124ec7a38ad" providerId="LiveId" clId="{722A4791-3A3D-4925-A655-68CF3D43E9D4}" dt="2018-10-29T21:38:37.135" v="407" actId="478"/>
          <ac:picMkLst>
            <pc:docMk/>
            <pc:sldMk cId="3160936550" sldId="279"/>
            <ac:picMk id="8" creationId="{1B6FE017-68CA-4D4F-A1D8-4C541E43C110}"/>
          </ac:picMkLst>
        </pc:picChg>
        <pc:picChg chg="add">
          <ac:chgData name="" userId="461d7124ec7a38ad" providerId="LiveId" clId="{722A4791-3A3D-4925-A655-68CF3D43E9D4}" dt="2018-10-29T21:39:30.727" v="414" actId="14100"/>
          <ac:picMkLst>
            <pc:docMk/>
            <pc:sldMk cId="3160936550" sldId="279"/>
            <ac:picMk id="9" creationId="{564611F4-0DD4-4CEE-8D91-C0E3A4300ABA}"/>
          </ac:picMkLst>
        </pc:picChg>
        <pc:picChg chg="del mod modCrop">
          <ac:chgData name="" userId="461d7124ec7a38ad" providerId="LiveId" clId="{722A4791-3A3D-4925-A655-68CF3D43E9D4}" dt="2018-10-29T21:39:24.438" v="413" actId="478"/>
          <ac:picMkLst>
            <pc:docMk/>
            <pc:sldMk cId="3160936550" sldId="279"/>
            <ac:picMk id="1028" creationId="{E9B098A1-57F4-40D9-95CA-04FABCFEB37D}"/>
          </ac:picMkLst>
        </pc:picChg>
      </pc:sldChg>
      <pc:sldChg chg="add ord setBg">
        <pc:chgData name="" userId="461d7124ec7a38ad" providerId="LiveId" clId="{722A4791-3A3D-4925-A655-68CF3D43E9D4}" dt="2018-10-29T20:37:46.404" v="143" actId="14100"/>
        <pc:sldMkLst>
          <pc:docMk/>
          <pc:sldMk cId="2733398689" sldId="526"/>
        </pc:sldMkLst>
      </pc:sldChg>
      <pc:sldChg chg="modSp">
        <pc:chgData name="" userId="461d7124ec7a38ad" providerId="LiveId" clId="{722A4791-3A3D-4925-A655-68CF3D43E9D4}" dt="2018-10-29T20:44:28.799" v="150" actId="14100"/>
        <pc:sldMkLst>
          <pc:docMk/>
          <pc:sldMk cId="524942927" sldId="527"/>
        </pc:sldMkLst>
        <pc:spChg chg="mod">
          <ac:chgData name="" userId="461d7124ec7a38ad" providerId="LiveId" clId="{722A4791-3A3D-4925-A655-68CF3D43E9D4}" dt="2018-10-29T20:33:42.045" v="114" actId="20577"/>
          <ac:spMkLst>
            <pc:docMk/>
            <pc:sldMk cId="524942927" sldId="527"/>
            <ac:spMk id="9" creationId="{DAD5A3FA-2630-417A-AA43-B18FA8D91481}"/>
          </ac:spMkLst>
        </pc:spChg>
        <pc:spChg chg="mod">
          <ac:chgData name="" userId="461d7124ec7a38ad" providerId="LiveId" clId="{722A4791-3A3D-4925-A655-68CF3D43E9D4}" dt="2018-10-29T20:33:49.233" v="115" actId="1076"/>
          <ac:spMkLst>
            <pc:docMk/>
            <pc:sldMk cId="524942927" sldId="527"/>
            <ac:spMk id="10" creationId="{8F70F862-9C7F-452B-B5B9-8D896428476A}"/>
          </ac:spMkLst>
        </pc:spChg>
        <pc:spChg chg="mod">
          <ac:chgData name="" userId="461d7124ec7a38ad" providerId="LiveId" clId="{722A4791-3A3D-4925-A655-68CF3D43E9D4}" dt="2018-10-29T20:33:16.898" v="106" actId="14100"/>
          <ac:spMkLst>
            <pc:docMk/>
            <pc:sldMk cId="524942927" sldId="527"/>
            <ac:spMk id="14" creationId="{DBD268AF-7CC0-4026-A420-6FCA5A3152DD}"/>
          </ac:spMkLst>
        </pc:spChg>
        <pc:spChg chg="mod">
          <ac:chgData name="" userId="461d7124ec7a38ad" providerId="LiveId" clId="{722A4791-3A3D-4925-A655-68CF3D43E9D4}" dt="2018-10-29T20:34:12.916" v="116" actId="14100"/>
          <ac:spMkLst>
            <pc:docMk/>
            <pc:sldMk cId="524942927" sldId="527"/>
            <ac:spMk id="27" creationId="{4C368D1D-B95F-4171-AC69-4FE48C17AC91}"/>
          </ac:spMkLst>
        </pc:spChg>
        <pc:picChg chg="mod">
          <ac:chgData name="" userId="461d7124ec7a38ad" providerId="LiveId" clId="{722A4791-3A3D-4925-A655-68CF3D43E9D4}" dt="2018-10-29T20:44:28.799" v="150" actId="14100"/>
          <ac:picMkLst>
            <pc:docMk/>
            <pc:sldMk cId="524942927" sldId="527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44:19.982" v="149" actId="14100"/>
          <ac:picMkLst>
            <pc:docMk/>
            <pc:sldMk cId="524942927" sldId="527"/>
            <ac:picMk id="1026" creationId="{A7B9B5EC-9D69-4811-BB8D-EA158DD7B56C}"/>
          </ac:picMkLst>
        </pc:picChg>
      </pc:sldChg>
      <pc:sldChg chg="addSp delSp modSp">
        <pc:chgData name="" userId="461d7124ec7a38ad" providerId="LiveId" clId="{722A4791-3A3D-4925-A655-68CF3D43E9D4}" dt="2018-10-29T21:36:24.945" v="404" actId="6549"/>
        <pc:sldMkLst>
          <pc:docMk/>
          <pc:sldMk cId="839248861" sldId="577"/>
        </pc:sldMkLst>
        <pc:spChg chg="ord">
          <ac:chgData name="" userId="461d7124ec7a38ad" providerId="LiveId" clId="{722A4791-3A3D-4925-A655-68CF3D43E9D4}" dt="2018-10-29T21:29:44.869" v="341" actId="167"/>
          <ac:spMkLst>
            <pc:docMk/>
            <pc:sldMk cId="839248861" sldId="577"/>
            <ac:spMk id="2" creationId="{62300385-D4A1-45D3-B4F4-ED2D62CF4D6F}"/>
          </ac:spMkLst>
        </pc:spChg>
        <pc:spChg chg="mod">
          <ac:chgData name="" userId="461d7124ec7a38ad" providerId="LiveId" clId="{722A4791-3A3D-4925-A655-68CF3D43E9D4}" dt="2018-10-29T21:32:42.143" v="371" actId="20577"/>
          <ac:spMkLst>
            <pc:docMk/>
            <pc:sldMk cId="839248861" sldId="577"/>
            <ac:spMk id="7" creationId="{54CB228A-6416-4B0A-850D-6FB4F666D039}"/>
          </ac:spMkLst>
        </pc:spChg>
        <pc:spChg chg="mod">
          <ac:chgData name="" userId="461d7124ec7a38ad" providerId="LiveId" clId="{722A4791-3A3D-4925-A655-68CF3D43E9D4}" dt="2018-10-29T21:36:24.945" v="404" actId="6549"/>
          <ac:spMkLst>
            <pc:docMk/>
            <pc:sldMk cId="839248861" sldId="577"/>
            <ac:spMk id="8" creationId="{FBA59320-7120-4E93-BB39-0D2C18BB0802}"/>
          </ac:spMkLst>
        </pc:spChg>
        <pc:spChg chg="mod">
          <ac:chgData name="" userId="461d7124ec7a38ad" providerId="LiveId" clId="{722A4791-3A3D-4925-A655-68CF3D43E9D4}" dt="2018-10-29T21:27:53.286" v="340" actId="6549"/>
          <ac:spMkLst>
            <pc:docMk/>
            <pc:sldMk cId="839248861" sldId="577"/>
            <ac:spMk id="12" creationId="{6105D937-D17F-49C3-8A55-D62EA4B0E44B}"/>
          </ac:spMkLst>
        </pc:spChg>
        <pc:spChg chg="mod">
          <ac:chgData name="" userId="461d7124ec7a38ad" providerId="LiveId" clId="{722A4791-3A3D-4925-A655-68CF3D43E9D4}" dt="2018-10-29T21:24:49.053" v="308" actId="1036"/>
          <ac:spMkLst>
            <pc:docMk/>
            <pc:sldMk cId="839248861" sldId="577"/>
            <ac:spMk id="13" creationId="{38195A2E-E52F-4C54-AC7D-2A86C6D93C99}"/>
          </ac:spMkLst>
        </pc:spChg>
        <pc:spChg chg="mod">
          <ac:chgData name="" userId="461d7124ec7a38ad" providerId="LiveId" clId="{722A4791-3A3D-4925-A655-68CF3D43E9D4}" dt="2018-10-29T21:24:44.981" v="304" actId="1036"/>
          <ac:spMkLst>
            <pc:docMk/>
            <pc:sldMk cId="839248861" sldId="577"/>
            <ac:spMk id="14" creationId="{F84744D4-90F4-4E53-8B6A-64EE3AD6B237}"/>
          </ac:spMkLst>
        </pc:spChg>
        <pc:spChg chg="mod">
          <ac:chgData name="" userId="461d7124ec7a38ad" providerId="LiveId" clId="{722A4791-3A3D-4925-A655-68CF3D43E9D4}" dt="2018-10-29T21:24:42.181" v="303" actId="1036"/>
          <ac:spMkLst>
            <pc:docMk/>
            <pc:sldMk cId="839248861" sldId="577"/>
            <ac:spMk id="15" creationId="{9ABFE367-0A90-4C90-A2D3-D1605487CCEB}"/>
          </ac:spMkLst>
        </pc:spChg>
        <pc:spChg chg="mod">
          <ac:chgData name="" userId="461d7124ec7a38ad" providerId="LiveId" clId="{722A4791-3A3D-4925-A655-68CF3D43E9D4}" dt="2018-10-29T21:24:27.527" v="297" actId="1076"/>
          <ac:spMkLst>
            <pc:docMk/>
            <pc:sldMk cId="839248861" sldId="577"/>
            <ac:spMk id="16" creationId="{BF371D63-D558-45DA-9E9F-69C5AD295689}"/>
          </ac:spMkLst>
        </pc:spChg>
        <pc:spChg chg="mod">
          <ac:chgData name="" userId="461d7124ec7a38ad" providerId="LiveId" clId="{722A4791-3A3D-4925-A655-68CF3D43E9D4}" dt="2018-10-29T21:24:38.259" v="302" actId="1035"/>
          <ac:spMkLst>
            <pc:docMk/>
            <pc:sldMk cId="839248861" sldId="577"/>
            <ac:spMk id="17" creationId="{D2074769-8268-4E00-B8D9-D940631A18A7}"/>
          </ac:spMkLst>
        </pc:spChg>
        <pc:spChg chg="mod">
          <ac:chgData name="" userId="461d7124ec7a38ad" providerId="LiveId" clId="{722A4791-3A3D-4925-A655-68CF3D43E9D4}" dt="2018-10-29T21:31:30.567" v="343" actId="1076"/>
          <ac:spMkLst>
            <pc:docMk/>
            <pc:sldMk cId="839248861" sldId="577"/>
            <ac:spMk id="18" creationId="{8E769A09-3071-4CDF-89A6-EEC9624CA4B2}"/>
          </ac:spMkLst>
        </pc:spChg>
        <pc:spChg chg="mod">
          <ac:chgData name="" userId="461d7124ec7a38ad" providerId="LiveId" clId="{722A4791-3A3D-4925-A655-68CF3D43E9D4}" dt="2018-10-29T21:22:40.787" v="285" actId="14100"/>
          <ac:spMkLst>
            <pc:docMk/>
            <pc:sldMk cId="839248861" sldId="577"/>
            <ac:spMk id="23" creationId="{03499A7E-FEDC-407C-ADD2-DE310E8007D7}"/>
          </ac:spMkLst>
        </pc:spChg>
        <pc:spChg chg="mod">
          <ac:chgData name="" userId="461d7124ec7a38ad" providerId="LiveId" clId="{722A4791-3A3D-4925-A655-68CF3D43E9D4}" dt="2018-10-29T21:22:00.959" v="276" actId="14100"/>
          <ac:spMkLst>
            <pc:docMk/>
            <pc:sldMk cId="839248861" sldId="577"/>
            <ac:spMk id="24" creationId="{8C24DBFB-478F-4EA5-A76D-FABBA731E41F}"/>
          </ac:spMkLst>
        </pc:spChg>
        <pc:spChg chg="del">
          <ac:chgData name="" userId="461d7124ec7a38ad" providerId="LiveId" clId="{722A4791-3A3D-4925-A655-68CF3D43E9D4}" dt="2018-10-29T21:36:08.560" v="400" actId="478"/>
          <ac:spMkLst>
            <pc:docMk/>
            <pc:sldMk cId="839248861" sldId="577"/>
            <ac:spMk id="31" creationId="{BDC19422-6E24-44CE-AFBC-47F326625C45}"/>
          </ac:spMkLst>
        </pc:spChg>
        <pc:spChg chg="mod">
          <ac:chgData name="" userId="461d7124ec7a38ad" providerId="LiveId" clId="{722A4791-3A3D-4925-A655-68CF3D43E9D4}" dt="2018-10-29T21:35:20.358" v="398" actId="1076"/>
          <ac:spMkLst>
            <pc:docMk/>
            <pc:sldMk cId="839248861" sldId="577"/>
            <ac:spMk id="35" creationId="{AA0D0B18-182A-4AF6-896F-492E274B0759}"/>
          </ac:spMkLst>
        </pc:spChg>
        <pc:spChg chg="mod">
          <ac:chgData name="" userId="461d7124ec7a38ad" providerId="LiveId" clId="{722A4791-3A3D-4925-A655-68CF3D43E9D4}" dt="2018-10-29T21:35:00.052" v="395" actId="14100"/>
          <ac:spMkLst>
            <pc:docMk/>
            <pc:sldMk cId="839248861" sldId="577"/>
            <ac:spMk id="36" creationId="{3261F398-8EB5-4CFE-9D89-C5B33016CCF9}"/>
          </ac:spMkLst>
        </pc:spChg>
        <pc:spChg chg="del mod">
          <ac:chgData name="" userId="461d7124ec7a38ad" providerId="LiveId" clId="{722A4791-3A3D-4925-A655-68CF3D43E9D4}" dt="2018-10-29T21:34:28.773" v="392" actId="478"/>
          <ac:spMkLst>
            <pc:docMk/>
            <pc:sldMk cId="839248861" sldId="577"/>
            <ac:spMk id="37" creationId="{E1423E87-6F56-4D21-B49F-4175BE381CC3}"/>
          </ac:spMkLst>
        </pc:spChg>
        <pc:spChg chg="mod">
          <ac:chgData name="" userId="461d7124ec7a38ad" providerId="LiveId" clId="{722A4791-3A3D-4925-A655-68CF3D43E9D4}" dt="2018-10-29T21:35:10.749" v="397" actId="14100"/>
          <ac:spMkLst>
            <pc:docMk/>
            <pc:sldMk cId="839248861" sldId="577"/>
            <ac:spMk id="38" creationId="{11074C2B-C903-41D1-9267-96C4E474A8CE}"/>
          </ac:spMkLst>
        </pc:spChg>
        <pc:spChg chg="mod">
          <ac:chgData name="" userId="461d7124ec7a38ad" providerId="LiveId" clId="{722A4791-3A3D-4925-A655-68CF3D43E9D4}" dt="2018-10-29T21:06:49.741" v="154" actId="20577"/>
          <ac:spMkLst>
            <pc:docMk/>
            <pc:sldMk cId="839248861" sldId="577"/>
            <ac:spMk id="39" creationId="{9F63D57B-7E5E-43D9-BA89-8C6C23EB158F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0" creationId="{541C5EFA-CBC3-44A4-8D62-C1A10239A7ED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8" creationId="{C1F1C404-59C6-411F-847E-7F0413B797E4}"/>
          </ac:spMkLst>
        </pc:spChg>
        <pc:spChg chg="add del">
          <ac:chgData name="" userId="461d7124ec7a38ad" providerId="LiveId" clId="{722A4791-3A3D-4925-A655-68CF3D43E9D4}" dt="2018-10-29T21:16:04.791" v="167" actId="6549"/>
          <ac:spMkLst>
            <pc:docMk/>
            <pc:sldMk cId="839248861" sldId="577"/>
            <ac:spMk id="53" creationId="{90ED6950-371E-47A2-A793-BCEE1DB43AE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4" creationId="{D620A467-D68F-434C-9449-1B7E67AABF8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5" creationId="{6A894F8F-0C66-4CE5-ACF2-0E84A00B9F1D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6" creationId="{0A175CB0-DE6C-49CE-823A-1E869E021319}"/>
          </ac:spMkLst>
        </pc:spChg>
        <pc:spChg chg="add">
          <ac:chgData name="" userId="461d7124ec7a38ad" providerId="LiveId" clId="{722A4791-3A3D-4925-A655-68CF3D43E9D4}" dt="2018-10-29T21:36:05.492" v="399" actId="6549"/>
          <ac:spMkLst>
            <pc:docMk/>
            <pc:sldMk cId="839248861" sldId="577"/>
            <ac:spMk id="57" creationId="{AA21FF7A-CFE3-42DE-89D4-57B77F89639F}"/>
          </ac:spMkLst>
        </pc:spChg>
      </pc:sldChg>
      <pc:sldChg chg="del">
        <pc:chgData name="" userId="461d7124ec7a38ad" providerId="LiveId" clId="{722A4791-3A3D-4925-A655-68CF3D43E9D4}" dt="2018-10-29T20:35:29.981" v="122" actId="2696"/>
        <pc:sldMkLst>
          <pc:docMk/>
          <pc:sldMk cId="2804104603" sldId="580"/>
        </pc:sldMkLst>
      </pc:sldChg>
      <pc:sldChg chg="del">
        <pc:chgData name="" userId="461d7124ec7a38ad" providerId="LiveId" clId="{722A4791-3A3D-4925-A655-68CF3D43E9D4}" dt="2018-10-29T20:34:37.120" v="120" actId="2696"/>
        <pc:sldMkLst>
          <pc:docMk/>
          <pc:sldMk cId="2646799607" sldId="589"/>
        </pc:sldMkLst>
      </pc:sldChg>
      <pc:sldChg chg="modSp add">
        <pc:chgData name="" userId="461d7124ec7a38ad" providerId="LiveId" clId="{722A4791-3A3D-4925-A655-68CF3D43E9D4}" dt="2018-10-29T20:38:29.908" v="145" actId="14100"/>
        <pc:sldMkLst>
          <pc:docMk/>
          <pc:sldMk cId="1996815877" sldId="593"/>
        </pc:sldMkLst>
        <pc:picChg chg="mod">
          <ac:chgData name="" userId="461d7124ec7a38ad" providerId="LiveId" clId="{722A4791-3A3D-4925-A655-68CF3D43E9D4}" dt="2018-10-29T20:38:29.908" v="145" actId="14100"/>
          <ac:picMkLst>
            <pc:docMk/>
            <pc:sldMk cId="1996815877" sldId="593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38:20.039" v="144" actId="14100"/>
          <ac:picMkLst>
            <pc:docMk/>
            <pc:sldMk cId="1996815877" sldId="593"/>
            <ac:picMk id="1026" creationId="{A7B9B5EC-9D69-4811-BB8D-EA158DD7B56C}"/>
          </ac:picMkLst>
        </pc:picChg>
      </pc:sldChg>
      <pc:sldChg chg="add del">
        <pc:chgData name="" userId="461d7124ec7a38ad" providerId="LiveId" clId="{722A4791-3A3D-4925-A655-68CF3D43E9D4}" dt="2018-10-29T20:34:31.209" v="118" actId="2696"/>
        <pc:sldMkLst>
          <pc:docMk/>
          <pc:sldMk cId="3056640225" sldId="593"/>
        </pc:sldMkLst>
      </pc:sldChg>
    </pc:docChg>
  </pc:docChgLst>
  <pc:docChgLst>
    <pc:chgData userId="461d7124ec7a38ad" providerId="LiveId" clId="{F2797437-4D38-4D85-8624-B9988DEF4C17}"/>
    <pc:docChg chg="undo delSld modSld delSection modSection">
      <pc:chgData name="" userId="461d7124ec7a38ad" providerId="LiveId" clId="{F2797437-4D38-4D85-8624-B9988DEF4C17}" dt="2018-10-02T17:45:03.271" v="204" actId="6549"/>
      <pc:docMkLst>
        <pc:docMk/>
      </pc:docMkLst>
      <pc:sldChg chg="modSp">
        <pc:chgData name="" userId="461d7124ec7a38ad" providerId="LiveId" clId="{F2797437-4D38-4D85-8624-B9988DEF4C17}" dt="2018-10-02T17:26:55.912" v="187" actId="20577"/>
        <pc:sldMkLst>
          <pc:docMk/>
          <pc:sldMk cId="3108247016" sldId="263"/>
        </pc:sldMkLst>
        <pc:spChg chg="mod">
          <ac:chgData name="" userId="461d7124ec7a38ad" providerId="LiveId" clId="{F2797437-4D38-4D85-8624-B9988DEF4C17}" dt="2018-10-02T17:26:55.912" v="187" actId="20577"/>
          <ac:spMkLst>
            <pc:docMk/>
            <pc:sldMk cId="3108247016" sldId="263"/>
            <ac:spMk id="3" creationId="{7FF0C641-4EAE-4696-A384-96F0A0D630ED}"/>
          </ac:spMkLst>
        </pc:spChg>
      </pc:sldChg>
      <pc:sldChg chg="modSp">
        <pc:chgData name="" userId="461d7124ec7a38ad" providerId="LiveId" clId="{F2797437-4D38-4D85-8624-B9988DEF4C17}" dt="2018-10-02T17:45:03.271" v="204" actId="6549"/>
        <pc:sldMkLst>
          <pc:docMk/>
          <pc:sldMk cId="839248861" sldId="577"/>
        </pc:sldMkLst>
        <pc:spChg chg="mod">
          <ac:chgData name="" userId="461d7124ec7a38ad" providerId="LiveId" clId="{F2797437-4D38-4D85-8624-B9988DEF4C17}" dt="2018-10-02T17:45:03.271" v="204" actId="6549"/>
          <ac:spMkLst>
            <pc:docMk/>
            <pc:sldMk cId="839248861" sldId="577"/>
            <ac:spMk id="39" creationId="{9F63D57B-7E5E-43D9-BA89-8C6C23EB158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F-469C-A4DF-B772B6B74FAC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F-469C-A4DF-B772B6B74FAC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F-469C-A4DF-B772B6B74FAC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3F-469C-A4DF-B772B6B74FAC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3F-469C-A4DF-B772B6B74FAC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3F-469C-A4DF-B772B6B74FAC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3F-469C-A4DF-B772B6B74FAC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3F-469C-A4DF-B772B6B74FAC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3F-469C-A4DF-B772B6B74FAC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43F-469C-A4DF-B772B6B74FAC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43F-469C-A4DF-B772B6B74FAC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43F-469C-A4DF-B772B6B74FAC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43F-469C-A4DF-B772B6B74FAC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43F-469C-A4DF-B772B6B74FAC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43F-469C-A4DF-B772B6B74FAC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43F-469C-A4DF-B772B6B74FAC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43F-469C-A4DF-B772B6B74FAC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43F-469C-A4DF-B772B6B74FAC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43F-469C-A4DF-B772B6B74FAC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43F-469C-A4DF-B772B6B74FAC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43F-469C-A4DF-B772B6B74FAC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43F-469C-A4DF-B772B6B74FAC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43F-469C-A4DF-B772B6B74FAC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43F-469C-A4DF-B772B6B74FAC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43F-469C-A4DF-B772B6B74FAC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43F-469C-A4DF-B772B6B74FAC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B43F-469C-A4DF-B772B6B74FAC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B43F-469C-A4DF-B772B6B74FAC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B43F-469C-A4DF-B772B6B74FAC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B43F-469C-A4DF-B772B6B74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07-48D3-85F8-095F869766B3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07-48D3-85F8-095F869766B3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07-48D3-85F8-095F869766B3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07-48D3-85F8-095F869766B3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07-48D3-85F8-095F869766B3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F07-48D3-85F8-095F869766B3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F07-48D3-85F8-095F869766B3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F07-48D3-85F8-095F869766B3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F07-48D3-85F8-095F869766B3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F07-48D3-85F8-095F869766B3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F07-48D3-85F8-095F869766B3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F07-48D3-85F8-095F869766B3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F07-48D3-85F8-095F869766B3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F07-48D3-85F8-095F869766B3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F07-48D3-85F8-095F869766B3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F07-48D3-85F8-095F869766B3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F07-48D3-85F8-095F869766B3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F07-48D3-85F8-095F869766B3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F07-48D3-85F8-095F869766B3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F07-48D3-85F8-095F869766B3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F07-48D3-85F8-095F869766B3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F07-48D3-85F8-095F869766B3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F07-48D3-85F8-095F869766B3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F07-48D3-85F8-095F869766B3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F07-48D3-85F8-095F869766B3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F07-48D3-85F8-095F869766B3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F07-48D3-85F8-095F869766B3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F07-48D3-85F8-095F869766B3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7F07-48D3-85F8-095F869766B3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7F07-48D3-85F8-095F86976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 Turned Off (Avg. 44.19ms)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C-4615-808A-1F27C534F225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C-4615-808A-1F27C534F225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C-4615-808A-1F27C534F225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DC-4615-808A-1F27C534F225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DC-4615-808A-1F27C534F225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1DC-4615-808A-1F27C534F225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1DC-4615-808A-1F27C534F225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1DC-4615-808A-1F27C534F225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1DC-4615-808A-1F27C534F225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1DC-4615-808A-1F27C534F225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1DC-4615-808A-1F27C534F225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1DC-4615-808A-1F27C534F225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1DC-4615-808A-1F27C534F225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1DC-4615-808A-1F27C534F225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91DC-4615-808A-1F27C534F225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1DC-4615-808A-1F27C534F225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1DC-4615-808A-1F27C534F225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1DC-4615-808A-1F27C534F225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91DC-4615-808A-1F27C534F225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1DC-4615-808A-1F27C534F225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1DC-4615-808A-1F27C534F225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1DC-4615-808A-1F27C534F225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91DC-4615-808A-1F27C534F225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1DC-4615-808A-1F27C534F225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91DC-4615-808A-1F27C534F225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1DC-4615-808A-1F27C534F225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1DC-4615-808A-1F27C534F225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91DC-4615-808A-1F27C534F225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91DC-4615-808A-1F27C534F225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91DC-4615-808A-1F27C534F2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r>
              <a:rPr lang="en-US" sz="3200" b="0" baseline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Turned On (Avg. 43.71ms)</a:t>
            </a:r>
            <a:endParaRPr lang="en-US" sz="32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41-42A1-A959-14710CA5B00F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41-42A1-A959-14710CA5B00F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41-42A1-A959-14710CA5B00F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41-42A1-A959-14710CA5B00F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41-42A1-A959-14710CA5B00F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841-42A1-A959-14710CA5B00F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841-42A1-A959-14710CA5B00F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841-42A1-A959-14710CA5B00F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41-42A1-A959-14710CA5B00F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841-42A1-A959-14710CA5B00F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841-42A1-A959-14710CA5B00F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841-42A1-A959-14710CA5B00F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841-42A1-A959-14710CA5B00F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841-42A1-A959-14710CA5B00F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841-42A1-A959-14710CA5B00F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841-42A1-A959-14710CA5B00F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841-42A1-A959-14710CA5B00F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841-42A1-A959-14710CA5B00F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841-42A1-A959-14710CA5B00F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C841-42A1-A959-14710CA5B00F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841-42A1-A959-14710CA5B00F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841-42A1-A959-14710CA5B00F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841-42A1-A959-14710CA5B00F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841-42A1-A959-14710CA5B00F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C841-42A1-A959-14710CA5B00F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C841-42A1-A959-14710CA5B00F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841-42A1-A959-14710CA5B00F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C841-42A1-A959-14710CA5B00F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C841-42A1-A959-14710CA5B00F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C841-42A1-A959-14710CA5B0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88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528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359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41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23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890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15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525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428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5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04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90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66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18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72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290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2506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87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1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4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6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4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2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09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62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1" dirty="0"/>
              <a:t>TURN OFF INTELLISENSE</a:t>
            </a:r>
            <a:r>
              <a:rPr lang="en-US" b="0" dirty="0"/>
              <a:t> before connecting.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9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8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0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8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3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7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7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3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17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dirty="0"/>
              <a:t>https://github.com/hfleitas/EFGetStarted.AspNetCore.ExistingDb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3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5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9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0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1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2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95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35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65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1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7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9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78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79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6/1/2019 11:15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52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622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 data points out of 600 skewed results due to other processes running on the machine.</a:t>
            </a:r>
          </a:p>
          <a:p>
            <a:r>
              <a:rPr lang="en-US" b="0" dirty="0" err="1"/>
              <a:t>Avg</a:t>
            </a:r>
            <a:r>
              <a:rPr lang="en-US" b="0" dirty="0"/>
              <a:t> was 44.62ms</a:t>
            </a:r>
          </a:p>
          <a:p>
            <a:endParaRPr lang="en-US" b="0" dirty="0"/>
          </a:p>
          <a:p>
            <a:r>
              <a:rPr lang="en-US" b="1" dirty="0"/>
              <a:t>Removed outliers </a:t>
            </a:r>
            <a:r>
              <a:rPr lang="en-US" b="1" dirty="0" err="1"/>
              <a:t>Avg</a:t>
            </a:r>
            <a:r>
              <a:rPr lang="en-US" b="1" dirty="0"/>
              <a:t> is 43.71ms</a:t>
            </a:r>
          </a:p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9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955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2669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http://hiram/summit2017/Player.html?SID=65982</a:t>
            </a:r>
          </a:p>
          <a:p>
            <a:r>
              <a:rPr lang="en-US" dirty="0"/>
              <a:t>https://1drv.ms/v/s!Aq04euwkcR1Gri1eHpuMq90INzqP</a:t>
            </a:r>
          </a:p>
          <a:p>
            <a:r>
              <a:rPr lang="en-US" b="1" dirty="0"/>
              <a:t>See minute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97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15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6/1/2019 11:14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22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66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08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67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520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1445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88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72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56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58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8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44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98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75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84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92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99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5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r>
              <a:rPr lang="en-US" b="0" dirty="0"/>
              <a:t>*port number is required in alias name for the hack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TcpForwarderSlim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92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80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89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9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6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09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69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727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33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33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4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6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0893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54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04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34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4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62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555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35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41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91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3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97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597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62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40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8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5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5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microsoft.com/office/2007/relationships/hdphoto" Target="../media/hdphoto5.wdp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ass.org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" TargetMode="External"/><Relationship Id="rId4" Type="http://schemas.microsoft.com/office/2007/relationships/hdphoto" Target="../media/hdphoto7.wd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pass.org/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180.jpeg"/><Relationship Id="rId4" Type="http://schemas.openxmlformats.org/officeDocument/2006/relationships/hyperlink" Target="https://netflix.com/title/80075820" TargetMode="Externa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3" Type="http://schemas.openxmlformats.org/officeDocument/2006/relationships/hyperlink" Target="https://youtu.be/7SRi9vyDtWY" TargetMode="External"/><Relationship Id="rId18" Type="http://schemas.openxmlformats.org/officeDocument/2006/relationships/hyperlink" Target="https://docs.microsoft.com/en-us/sql/relational-databases/automatic-tuning" TargetMode="External"/><Relationship Id="rId26" Type="http://schemas.openxmlformats.org/officeDocument/2006/relationships/hyperlink" Target="https://visualstudio.com/team-services/tfs-pricing" TargetMode="External"/><Relationship Id="rId39" Type="http://schemas.openxmlformats.org/officeDocument/2006/relationships/hyperlink" Target="https://s3.amazonaws.com/amazon-reviews-pds/readme.html" TargetMode="External"/><Relationship Id="rId21" Type="http://schemas.openxmlformats.org/officeDocument/2006/relationships/hyperlink" Target="http://dbatools.io/slack" TargetMode="External"/><Relationship Id="rId34" Type="http://schemas.openxmlformats.org/officeDocument/2006/relationships/hyperlink" Target="https://docs.microsoft.com/sql/advanced-analytics/r/how-to-create-a-resource-pool-for-r?view=sql-server-2017" TargetMode="External"/><Relationship Id="rId42" Type="http://schemas.openxmlformats.org/officeDocument/2006/relationships/hyperlink" Target="https://visualstudio.microsoft.com/downloads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://twitter.com/hiramfleitas" TargetMode="External"/><Relationship Id="rId16" Type="http://schemas.openxmlformats.org/officeDocument/2006/relationships/hyperlink" Target="http://aka.ms/bobwardms" TargetMode="External"/><Relationship Id="rId20" Type="http://schemas.openxmlformats.org/officeDocument/2006/relationships/hyperlink" Target="https://channel9.msdn.com/events/Connect/2017/T152" TargetMode="External"/><Relationship Id="rId29" Type="http://schemas.openxmlformats.org/officeDocument/2006/relationships/hyperlink" Target="https://aischool.microsoft.com/learning-paths" TargetMode="External"/><Relationship Id="rId41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ass.org/" TargetMode="External"/><Relationship Id="rId11" Type="http://schemas.openxmlformats.org/officeDocument/2006/relationships/hyperlink" Target="https://youtu.be/NGbk9XGWTHI" TargetMode="External"/><Relationship Id="rId24" Type="http://schemas.openxmlformats.org/officeDocument/2006/relationships/hyperlink" Target="https://sqlworkbooks.com/" TargetMode="External"/><Relationship Id="rId32" Type="http://schemas.openxmlformats.org/officeDocument/2006/relationships/hyperlink" Target="https://docs.microsoft.com/sql/advanced-analytics/python/new-components-in-sql-server-to-support-python-integration?view=sql-server-2017" TargetMode="External"/><Relationship Id="rId37" Type="http://schemas.openxmlformats.org/officeDocument/2006/relationships/hyperlink" Target="https://twitter.com/MSPowerBI" TargetMode="External"/><Relationship Id="rId40" Type="http://schemas.openxmlformats.org/officeDocument/2006/relationships/hyperlink" Target="https://www.spyder-ide.org/" TargetMode="External"/><Relationship Id="rId5" Type="http://schemas.openxmlformats.org/officeDocument/2006/relationships/image" Target="../media/image222.jpeg"/><Relationship Id="rId15" Type="http://schemas.openxmlformats.org/officeDocument/2006/relationships/hyperlink" Target="https://www.pass.org/summit/2018/Learn/Speakers.aspx" TargetMode="External"/><Relationship Id="rId23" Type="http://schemas.openxmlformats.org/officeDocument/2006/relationships/hyperlink" Target="https://groupby.org/" TargetMode="External"/><Relationship Id="rId28" Type="http://schemas.openxmlformats.org/officeDocument/2006/relationships/hyperlink" Target="https://github.com/pricing" TargetMode="External"/><Relationship Id="rId36" Type="http://schemas.openxmlformats.org/officeDocument/2006/relationships/hyperlink" Target="https://twitter.com/sqlpass" TargetMode="External"/><Relationship Id="rId10" Type="http://schemas.openxmlformats.org/officeDocument/2006/relationships/hyperlink" Target="http://pass.org/summit/2017/PASStv.aspx" TargetMode="External"/><Relationship Id="rId19" Type="http://schemas.openxmlformats.org/officeDocument/2006/relationships/hyperlink" Target="https://docs.microsoft.com/sql/linux/quickstart-install-connect-docker" TargetMode="External"/><Relationship Id="rId31" Type="http://schemas.openxmlformats.org/officeDocument/2006/relationships/hyperlink" Target="http://aka.ms/mlsqldev" TargetMode="External"/><Relationship Id="rId44" Type="http://schemas.openxmlformats.org/officeDocument/2006/relationships/hyperlink" Target="https://blogs.msdn.microsoft.com/mlserver/2017/04/12/image-featurization-with-a-pre-trained-deep-neural-network-model/" TargetMode="External"/><Relationship Id="rId4" Type="http://schemas.microsoft.com/office/2007/relationships/hdphoto" Target="../media/hdphoto8.wdp"/><Relationship Id="rId9" Type="http://schemas.openxmlformats.org/officeDocument/2006/relationships/hyperlink" Target="https://www.pass.org/summit/2018/Sessions/BestOfSummit.aspx" TargetMode="External"/><Relationship Id="rId14" Type="http://schemas.openxmlformats.org/officeDocument/2006/relationships/hyperlink" Target="https://youtu.be/8JnXi0gnTb8" TargetMode="External"/><Relationship Id="rId22" Type="http://schemas.openxmlformats.org/officeDocument/2006/relationships/hyperlink" Target="https://channel9.msdn.com/" TargetMode="External"/><Relationship Id="rId27" Type="http://schemas.openxmlformats.org/officeDocument/2006/relationships/hyperlink" Target="https://docs.microsoft.com/sql/ssdt/download-sql-server-data-tools-ssdt" TargetMode="External"/><Relationship Id="rId30" Type="http://schemas.openxmlformats.org/officeDocument/2006/relationships/hyperlink" Target="https://docs.microsoft.com/sql/advanced-analytics/r/install-pretrained-models-sql-server" TargetMode="External"/><Relationship Id="rId35" Type="http://schemas.openxmlformats.org/officeDocument/2006/relationships/hyperlink" Target="https://youtu.be/PbJB--ntCaE?list=PLpNFxL19GFh5suxRBqfu_p0z2lLbzOtvi" TargetMode="External"/><Relationship Id="rId43" Type="http://schemas.openxmlformats.org/officeDocument/2006/relationships/hyperlink" Target="http://pass.org/Community/Groups.aspx" TargetMode="External"/><Relationship Id="rId8" Type="http://schemas.openxmlformats.org/officeDocument/2006/relationships/hyperlink" Target="https://goo.gl/BqfYSi" TargetMode="External"/><Relationship Id="rId3" Type="http://schemas.openxmlformats.org/officeDocument/2006/relationships/image" Target="../media/image221.png"/><Relationship Id="rId12" Type="http://schemas.openxmlformats.org/officeDocument/2006/relationships/hyperlink" Target="https://youtu.be/T0If-SNl08A" TargetMode="External"/><Relationship Id="rId17" Type="http://schemas.openxmlformats.org/officeDocument/2006/relationships/hyperlink" Target="https://docs.microsoft.com/en-us/sql/relational-databases/performance/adaptive-query-processing" TargetMode="External"/><Relationship Id="rId25" Type="http://schemas.openxmlformats.org/officeDocument/2006/relationships/hyperlink" Target="https://getpostman.com/" TargetMode="External"/><Relationship Id="rId33" Type="http://schemas.openxmlformats.org/officeDocument/2006/relationships/hyperlink" Target="https://docs.microsoft.com/machine-learning-server/python-reference/microsoftml/rx-logistic-regression" TargetMode="External"/><Relationship Id="rId38" Type="http://schemas.openxmlformats.org/officeDocument/2006/relationships/hyperlink" Target="https://twitter.com/mssqltiger" TargetMode="Externa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4.png"/><Relationship Id="rId5" Type="http://schemas.openxmlformats.org/officeDocument/2006/relationships/hyperlink" Target="https://goo.gl/QEkoDi" TargetMode="External"/><Relationship Id="rId4" Type="http://schemas.microsoft.com/office/2007/relationships/hdphoto" Target="../media/hdphoto9.wdp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dba2o.wordpress.com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ypal.me/hfleitas" TargetMode="External"/><Relationship Id="rId4" Type="http://schemas.openxmlformats.org/officeDocument/2006/relationships/image" Target="../media/image2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hyperlink" Target="https://github.com/hfleitas" TargetMode="External"/><Relationship Id="rId3" Type="http://schemas.openxmlformats.org/officeDocument/2006/relationships/hyperlink" Target="http://pass.org/" TargetMode="External"/><Relationship Id="rId7" Type="http://schemas.openxmlformats.org/officeDocument/2006/relationships/hyperlink" Target="http://dba2o.wordpress.com/" TargetMode="External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iramfleitas@hotmail.com?subject=SQL%20PASS%20Summit%202017%20-%2030%20min%20Summary" TargetMode="External"/><Relationship Id="rId11" Type="http://schemas.openxmlformats.org/officeDocument/2006/relationships/hyperlink" Target="http://twitter.com/hiramfleitas" TargetMode="External"/><Relationship Id="rId5" Type="http://schemas.openxmlformats.org/officeDocument/2006/relationships/image" Target="../media/image227.png"/><Relationship Id="rId10" Type="http://schemas.openxmlformats.org/officeDocument/2006/relationships/hyperlink" Target="http://facebook.com/hiramfleitas" TargetMode="External"/><Relationship Id="rId4" Type="http://schemas.openxmlformats.org/officeDocument/2006/relationships/image" Target="../media/image39.png"/><Relationship Id="rId9" Type="http://schemas.microsoft.com/office/2007/relationships/hdphoto" Target="../media/hdphoto10.wdp"/><Relationship Id="rId14" Type="http://schemas.openxmlformats.org/officeDocument/2006/relationships/hyperlink" Target="http://linkedin.com/in/hiramfleita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6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visualstudio.com/tfs/" TargetMode="External"/><Relationship Id="rId4" Type="http://schemas.microsoft.com/office/2007/relationships/hdphoto" Target="../media/hdphoto7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B689F0F2-FE8B-46AF-96F7-C505C0B8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61913"/>
            <a:ext cx="4355783" cy="71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7">
            <a:extLst>
              <a:ext uri="{FF2B5EF4-FFF2-40B4-BE49-F238E27FC236}">
                <a16:creationId xmlns:a16="http://schemas.microsoft.com/office/drawing/2014/main" id="{7E6CA27E-BEE7-49F6-9FBE-99A7492AE1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D6A44-915A-4108-B7A0-C16AD915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65" r="2" b="10077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1342F-6FB1-483D-A9B9-CABC4C4B6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76" r="1" b="4181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67C1A-F11E-4BA0-877A-8B2BC9127F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80" r="2" b="2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ECDF8-23A5-4E69-BCBC-BC98060A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641-4EAE-4696-A384-96F0A0D6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310" y="2015406"/>
            <a:ext cx="5604670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Hack Tabular Data Stream (TDS)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Load Test Encryption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Hack Dynamic Data Masking (DDM)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Hack Row-Level Security (RLS)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DB Source Control (TFS/Git)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Resources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Raffle</a:t>
            </a:r>
          </a:p>
        </p:txBody>
      </p:sp>
    </p:spTree>
    <p:extLst>
      <p:ext uri="{BB962C8B-B14F-4D97-AF65-F5344CB8AC3E}">
        <p14:creationId xmlns:p14="http://schemas.microsoft.com/office/powerpoint/2010/main" val="31082470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4BFF3-0848-4FC9-9FE6-D6930DB6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99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5722C-D468-48D4-B4CC-532FA63F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4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A0014-9A95-46A6-9665-A0C3C7F5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096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6695A7-E004-44EF-87EA-3F07FEC831EC}"/>
              </a:ext>
            </a:extLst>
          </p:cNvPr>
          <p:cNvGrpSpPr/>
          <p:nvPr/>
        </p:nvGrpSpPr>
        <p:grpSpPr>
          <a:xfrm>
            <a:off x="2265885" y="0"/>
            <a:ext cx="7660230" cy="6858000"/>
            <a:chOff x="2265885" y="0"/>
            <a:chExt cx="766023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88DB5D-9BFA-4D82-A8D9-3E1ACFFA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885" y="0"/>
              <a:ext cx="766023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621B73-CE00-46BE-8FEC-38DC5EAE0B48}"/>
                </a:ext>
              </a:extLst>
            </p:cNvPr>
            <p:cNvSpPr/>
            <p:nvPr/>
          </p:nvSpPr>
          <p:spPr>
            <a:xfrm>
              <a:off x="336838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5758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87CB8D-C7AD-4596-8BA0-D8732BC0A770}"/>
              </a:ext>
            </a:extLst>
          </p:cNvPr>
          <p:cNvGrpSpPr/>
          <p:nvPr/>
        </p:nvGrpSpPr>
        <p:grpSpPr>
          <a:xfrm>
            <a:off x="2340428" y="0"/>
            <a:ext cx="7511143" cy="6858000"/>
            <a:chOff x="2340428" y="0"/>
            <a:chExt cx="75111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8F1B-97F4-4633-ABB1-DD6B1490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428" y="0"/>
              <a:ext cx="7511143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9794A2-4B57-4E0E-B896-4DD37893690A}"/>
                </a:ext>
              </a:extLst>
            </p:cNvPr>
            <p:cNvSpPr/>
            <p:nvPr/>
          </p:nvSpPr>
          <p:spPr>
            <a:xfrm>
              <a:off x="404656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2424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0C41-FC8B-4F6F-A0FA-55DECD10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71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0464F-16A2-42DB-9E2C-D0AE07B7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27560-A459-4E5A-A415-44F9BC56D69B}"/>
              </a:ext>
            </a:extLst>
          </p:cNvPr>
          <p:cNvSpPr/>
          <p:nvPr/>
        </p:nvSpPr>
        <p:spPr>
          <a:xfrm>
            <a:off x="541365" y="1351756"/>
            <a:ext cx="1340775" cy="20315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215EF-D4C7-428E-8248-1CCF86817953}"/>
              </a:ext>
            </a:extLst>
          </p:cNvPr>
          <p:cNvSpPr/>
          <p:nvPr/>
        </p:nvSpPr>
        <p:spPr>
          <a:xfrm>
            <a:off x="678525" y="4590256"/>
            <a:ext cx="952155" cy="949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DB5FD-257E-4C09-84A5-9071C29EB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" b="46947"/>
          <a:stretch/>
        </p:blipFill>
        <p:spPr>
          <a:xfrm>
            <a:off x="2464187" y="2911793"/>
            <a:ext cx="5803106" cy="471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A0115-A87A-46CC-B0A7-5E383127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" t="1124" b="2264"/>
          <a:stretch/>
        </p:blipFill>
        <p:spPr>
          <a:xfrm>
            <a:off x="2464187" y="4590256"/>
            <a:ext cx="5817801" cy="101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95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16DA6-8438-40BC-AFB0-1AB7439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B896E6-466D-426C-912D-52149885B6C3}"/>
              </a:ext>
            </a:extLst>
          </p:cNvPr>
          <p:cNvGrpSpPr/>
          <p:nvPr/>
        </p:nvGrpSpPr>
        <p:grpSpPr>
          <a:xfrm>
            <a:off x="2119685" y="2181728"/>
            <a:ext cx="4532243" cy="2309003"/>
            <a:chOff x="2226365" y="2181728"/>
            <a:chExt cx="4532243" cy="2309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DA787-B25E-4286-8A57-2F9268E2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365" y="2181728"/>
              <a:ext cx="4532243" cy="23090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7EE19-F305-459C-9C98-B6CADF709EC9}"/>
                </a:ext>
              </a:extLst>
            </p:cNvPr>
            <p:cNvSpPr/>
            <p:nvPr/>
          </p:nvSpPr>
          <p:spPr>
            <a:xfrm>
              <a:off x="2920130" y="2831030"/>
              <a:ext cx="45886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956468-221F-4C27-A325-75DAF492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93" y="470627"/>
            <a:ext cx="3609773" cy="6090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71E7BA-9DA8-47C2-90FE-FB3333190823}"/>
              </a:ext>
            </a:extLst>
          </p:cNvPr>
          <p:cNvSpPr/>
          <p:nvPr/>
        </p:nvSpPr>
        <p:spPr>
          <a:xfrm>
            <a:off x="521354" y="1343606"/>
            <a:ext cx="386950" cy="828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7612C-EE5C-4564-B6DE-6BE7B5AE7FF7}"/>
              </a:ext>
            </a:extLst>
          </p:cNvPr>
          <p:cNvSpPr/>
          <p:nvPr/>
        </p:nvSpPr>
        <p:spPr>
          <a:xfrm>
            <a:off x="672776" y="1471622"/>
            <a:ext cx="458864" cy="1710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007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71618-A870-4C04-A84F-AE6BD73C4185}"/>
              </a:ext>
            </a:extLst>
          </p:cNvPr>
          <p:cNvSpPr/>
          <p:nvPr/>
        </p:nvSpPr>
        <p:spPr>
          <a:xfrm>
            <a:off x="5427110" y="635147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EB62B-8CDF-4CD3-8B76-80BB8C3F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C6002-3E6A-488B-B992-9971010136C3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784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EDD82-11AB-41D8-8904-9E2471C0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6CE451-F107-4426-AACE-A9861837C53F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6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TDS Encryption</a:t>
            </a:r>
          </a:p>
        </p:txBody>
      </p:sp>
    </p:spTree>
    <p:extLst>
      <p:ext uri="{BB962C8B-B14F-4D97-AF65-F5344CB8AC3E}">
        <p14:creationId xmlns:p14="http://schemas.microsoft.com/office/powerpoint/2010/main" val="151293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889D-65C1-4E34-AFC9-85AC7709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6085A-6D01-4E35-ABC5-1205C5FB889D}"/>
              </a:ext>
            </a:extLst>
          </p:cNvPr>
          <p:cNvSpPr/>
          <p:nvPr/>
        </p:nvSpPr>
        <p:spPr>
          <a:xfrm>
            <a:off x="5198270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121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5CAD-4FAB-40C0-A0D5-266A8FEC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CE4EC-2D99-417E-A4D1-EACB216596A0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B7FD-00BE-48A2-9A99-AAB40A0B8516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5AD2B-3058-4748-90C6-2A1B3898C3B1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37F62-2FA4-44AE-8DEC-B42FC71B97D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497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5BFE3-851E-4AAF-B904-BC8D9F1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83D133-E1F1-43B1-9154-827BDE231635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5904-7CA5-4485-8726-B344DFFD781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EB93D-6BCE-4D9B-96A3-E141550A51CB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CAB6E-4FF4-4F5D-8EF2-5F3A0BC5287D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591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8BAFA-7571-4C73-82F6-B6A83B64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E949A8-C499-43FA-8C88-67ACE46BB1E3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0D778-FC05-4DD4-B149-C4E7BB22CBA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A197-ED9B-414F-99E2-DCACE5328D9A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A74BB-1446-4D3E-B1F8-FFB4F186357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10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89762-76C2-4608-BDDC-9D4A9E4B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074EE-7422-4AD4-A9B7-2F24DD4F2DC2}"/>
              </a:ext>
            </a:extLst>
          </p:cNvPr>
          <p:cNvSpPr/>
          <p:nvPr/>
        </p:nvSpPr>
        <p:spPr>
          <a:xfrm>
            <a:off x="5209646" y="636132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0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AF040-E010-47ED-891C-3CFB220F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A58AE6-8D9B-4F22-A9BD-312688777D01}"/>
              </a:ext>
            </a:extLst>
          </p:cNvPr>
          <p:cNvSpPr/>
          <p:nvPr/>
        </p:nvSpPr>
        <p:spPr>
          <a:xfrm>
            <a:off x="873866" y="3384549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293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E4644-4C0A-47C6-835B-8DA45C1E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1EF2B-4CEB-47D0-B2DA-A7B13558BC1A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067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10FCD-15EB-4207-A920-EADED3AE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218BA9-FA29-406B-869B-09EF9085CD74}"/>
              </a:ext>
            </a:extLst>
          </p:cNvPr>
          <p:cNvSpPr/>
          <p:nvPr/>
        </p:nvSpPr>
        <p:spPr>
          <a:xfrm>
            <a:off x="271886" y="958746"/>
            <a:ext cx="41153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69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30B2-1B80-4AEF-82E8-90428213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E2BD1B-B2AB-463B-81BF-DAAA5F881B53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33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80BC1-267C-4001-9FCF-665ECEFD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C7A1E-0060-4821-AC64-5C24FDE7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2" y="2899623"/>
            <a:ext cx="2410055" cy="10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D2FDBF-5AD1-4868-8148-238CCBB1DD64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9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C3C0-EF4E-4EE4-8F9E-86DA4A82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76" t="244" r="154" b="1"/>
          <a:stretch/>
        </p:blipFill>
        <p:spPr>
          <a:xfrm>
            <a:off x="2681543" y="1825625"/>
            <a:ext cx="6828915" cy="3570892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29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D6270-DBC0-43B1-A9F7-53465E69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D29A3-9F57-45F1-BA39-A730CCF52222}"/>
              </a:ext>
            </a:extLst>
          </p:cNvPr>
          <p:cNvSpPr/>
          <p:nvPr/>
        </p:nvSpPr>
        <p:spPr>
          <a:xfrm>
            <a:off x="271886" y="958746"/>
            <a:ext cx="366289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25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05331-299D-43BA-822B-ABD56C08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7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9AF30-C2B0-4D1E-B930-0841A239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BA7F0-FAF7-4F6C-854B-56F81B77EDFC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137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en-US" sz="8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46A64F8-4DE9-4773-92CD-59B5F3FB6471}"/>
              </a:ext>
            </a:extLst>
          </p:cNvPr>
          <p:cNvSpPr/>
          <p:nvPr/>
        </p:nvSpPr>
        <p:spPr>
          <a:xfrm>
            <a:off x="4452358" y="2965391"/>
            <a:ext cx="3016665" cy="83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82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49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056D1-5DD3-4401-A4B5-97A025D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DA709-BF0A-475D-86E3-57CBB9BB08DF}"/>
              </a:ext>
            </a:extLst>
          </p:cNvPr>
          <p:cNvSpPr/>
          <p:nvPr/>
        </p:nvSpPr>
        <p:spPr>
          <a:xfrm>
            <a:off x="7406640" y="5246370"/>
            <a:ext cx="1371474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486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2DD46-C8A7-4AA0-9303-F73D31DF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545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25A-A883-4A30-947A-A7A9F501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42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EBE44-E7EA-4CCD-AB1A-264EF67D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71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1E49E-8E3A-4F9B-9AD9-ED7DA9DE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DCCC6-D43F-4A99-BF00-0CBDBAF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0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5164-5D53-40C8-9867-1815F7D6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85" y="1698512"/>
            <a:ext cx="3014635" cy="346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A24AD-78DB-4B97-B632-73017C6A6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535" y="2547768"/>
            <a:ext cx="3014634" cy="34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38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012A6-8EAF-45DB-8515-86941AF7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233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72058-3909-4585-9D96-3F61C73E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10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E653D-BCA8-4981-9557-49171D41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963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01433-6962-42C3-AF6C-21CEB2D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250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96331-5612-49EF-8968-63F1D03C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01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5FDB5-40C4-4EAB-87E2-40B3E7B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32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81B24-37B0-41A3-9C81-3949B34B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44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54678-1A51-4D4C-B23F-1421B1D5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27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0C9CB-0AE6-40D4-B986-F9B0D69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865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17DAB-7A00-4FD0-BAF2-6AED3309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83D76-7C80-4E1A-95ED-EB58137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749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1BD31-F534-4B14-A1CD-F56998EF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0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6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</a:t>
            </a:r>
            <a:endParaRPr lang="en-US" sz="2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578B1-2D7B-40F4-8A1E-98A1E85B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14" y="1690688"/>
            <a:ext cx="8349738" cy="469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ML / AI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90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D9811C-725F-4899-A61E-1BDF6056CCD9}"/>
              </a:ext>
            </a:extLst>
          </p:cNvPr>
          <p:cNvSpPr/>
          <p:nvPr/>
        </p:nvSpPr>
        <p:spPr>
          <a:xfrm>
            <a:off x="1892300" y="1386681"/>
            <a:ext cx="7086600" cy="38203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16F6E0-9C9F-43A7-8AB0-00F41F6339AE}"/>
              </a:ext>
            </a:extLst>
          </p:cNvPr>
          <p:cNvSpPr/>
          <p:nvPr/>
        </p:nvSpPr>
        <p:spPr>
          <a:xfrm>
            <a:off x="9124314" y="4193531"/>
            <a:ext cx="1746886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2019ctp2</a:t>
            </a:r>
          </a:p>
        </p:txBody>
      </p:sp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0" y="1939968"/>
            <a:ext cx="38100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54047-B0D4-483E-9ABA-B2DF456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21542"/>
            <a:ext cx="3810000" cy="43338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1208B-EAD1-4458-A722-975003CAF1FC}"/>
              </a:ext>
            </a:extLst>
          </p:cNvPr>
          <p:cNvSpPr/>
          <p:nvPr/>
        </p:nvSpPr>
        <p:spPr>
          <a:xfrm>
            <a:off x="9514840" y="242366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0EE511-C915-4AA0-9773-4051ED3F7873}"/>
              </a:ext>
            </a:extLst>
          </p:cNvPr>
          <p:cNvSpPr/>
          <p:nvPr/>
        </p:nvSpPr>
        <p:spPr>
          <a:xfrm>
            <a:off x="7004212" y="204353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50488-26B4-4358-840E-F705AB0E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0" y="0"/>
            <a:ext cx="9554908" cy="3718560"/>
          </a:xfrm>
          <a:prstGeom prst="rect">
            <a:avLst/>
          </a:prstGeom>
        </p:spPr>
      </p:pic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5D4E1C98-BB93-4527-9C42-189B6A7A2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6"/>
          <a:stretch/>
        </p:blipFill>
        <p:spPr bwMode="auto">
          <a:xfrm>
            <a:off x="2637092" y="3490808"/>
            <a:ext cx="9553575" cy="33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DE87BC-9638-47EB-B00E-3024682FB288}"/>
              </a:ext>
            </a:extLst>
          </p:cNvPr>
          <p:cNvSpPr/>
          <p:nvPr/>
        </p:nvSpPr>
        <p:spPr>
          <a:xfrm>
            <a:off x="7970520" y="441502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E2FE72-1B6D-430C-A959-AA86E1AD36C5}"/>
              </a:ext>
            </a:extLst>
          </p:cNvPr>
          <p:cNvSpPr/>
          <p:nvPr/>
        </p:nvSpPr>
        <p:spPr>
          <a:xfrm>
            <a:off x="4366926" y="69225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B83C4-95B8-4CAE-9976-D8A89B30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89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F0125-592E-482F-82BE-5FC93862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95" y="0"/>
            <a:ext cx="971421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B4FDEF-4EAC-4299-8117-1C482FC42493}"/>
              </a:ext>
            </a:extLst>
          </p:cNvPr>
          <p:cNvSpPr/>
          <p:nvPr/>
        </p:nvSpPr>
        <p:spPr>
          <a:xfrm>
            <a:off x="7011296" y="3590275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</p:spTree>
    <p:extLst>
      <p:ext uri="{BB962C8B-B14F-4D97-AF65-F5344CB8AC3E}">
        <p14:creationId xmlns:p14="http://schemas.microsoft.com/office/powerpoint/2010/main" val="20521435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624D15-6FEA-4551-859F-ABC32BFE8E36}"/>
              </a:ext>
            </a:extLst>
          </p:cNvPr>
          <p:cNvSpPr/>
          <p:nvPr/>
        </p:nvSpPr>
        <p:spPr>
          <a:xfrm>
            <a:off x="1890714" y="1771650"/>
            <a:ext cx="56499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9F6A-0485-49EB-AFD5-DE32E5826AFF}"/>
              </a:ext>
            </a:extLst>
          </p:cNvPr>
          <p:cNvSpPr/>
          <p:nvPr/>
        </p:nvSpPr>
        <p:spPr>
          <a:xfrm>
            <a:off x="5710238" y="2073275"/>
            <a:ext cx="581501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8B0AC-F216-44C4-BA3A-4AA07B0E2C78}"/>
              </a:ext>
            </a:extLst>
          </p:cNvPr>
          <p:cNvSpPr/>
          <p:nvPr/>
        </p:nvSpPr>
        <p:spPr>
          <a:xfrm>
            <a:off x="637223" y="1235869"/>
            <a:ext cx="175545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639300" y="3875881"/>
            <a:ext cx="1885949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2CC87A-4CD6-4E48-BCCA-274F2822D2B1}"/>
              </a:ext>
            </a:extLst>
          </p:cNvPr>
          <p:cNvSpPr/>
          <p:nvPr/>
        </p:nvSpPr>
        <p:spPr>
          <a:xfrm>
            <a:off x="5685471" y="679851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973B8-A6AB-4BAA-83D8-D4876880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7787"/>
            <a:ext cx="11563350" cy="41624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A81DD0-8CF0-4BF3-AFC6-FE231C5228A4}"/>
              </a:ext>
            </a:extLst>
          </p:cNvPr>
          <p:cNvSpPr/>
          <p:nvPr/>
        </p:nvSpPr>
        <p:spPr>
          <a:xfrm>
            <a:off x="5544818" y="674697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549653" y="3759340"/>
            <a:ext cx="1975596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12E31-248C-4EB6-8CA6-9402BAA17C4F}"/>
              </a:ext>
            </a:extLst>
          </p:cNvPr>
          <p:cNvSpPr/>
          <p:nvPr/>
        </p:nvSpPr>
        <p:spPr>
          <a:xfrm>
            <a:off x="3943350" y="3474243"/>
            <a:ext cx="160146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67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6EC72-B8B8-4E80-B35D-E18B6ED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928687"/>
            <a:ext cx="10439400" cy="5000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BBF15-7154-43BE-AFEA-591A386B8BF0}"/>
              </a:ext>
            </a:extLst>
          </p:cNvPr>
          <p:cNvSpPr/>
          <p:nvPr/>
        </p:nvSpPr>
        <p:spPr>
          <a:xfrm>
            <a:off x="2374106" y="5735637"/>
            <a:ext cx="75723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541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7A171-CD71-46BB-8FE6-BB58B439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19237"/>
            <a:ext cx="11010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8F2138-D112-4CF4-9898-B5B22678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" y="0"/>
            <a:ext cx="121878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4F1BE-DC1B-4F18-B85D-E13109B1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41" y="3742763"/>
            <a:ext cx="5738532" cy="27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6FCE-7453-4F2F-BA74-CDDBE5A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833437"/>
            <a:ext cx="98393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152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F6C7A-1A79-439B-B149-22570543477D}"/>
              </a:ext>
            </a:extLst>
          </p:cNvPr>
          <p:cNvSpPr/>
          <p:nvPr/>
        </p:nvSpPr>
        <p:spPr>
          <a:xfrm>
            <a:off x="747713" y="4741545"/>
            <a:ext cx="890746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F31C-C772-408D-9DFF-959BF65FA8F2}"/>
              </a:ext>
            </a:extLst>
          </p:cNvPr>
          <p:cNvSpPr/>
          <p:nvPr/>
        </p:nvSpPr>
        <p:spPr>
          <a:xfrm>
            <a:off x="747713" y="4474843"/>
            <a:ext cx="38338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6953D-3A62-41D0-80E7-651FAA7137F6}"/>
              </a:ext>
            </a:extLst>
          </p:cNvPr>
          <p:cNvSpPr/>
          <p:nvPr/>
        </p:nvSpPr>
        <p:spPr>
          <a:xfrm>
            <a:off x="2578894" y="4084318"/>
            <a:ext cx="95011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A1005C-3901-46D4-9661-F42F0AA410C4}"/>
              </a:ext>
            </a:extLst>
          </p:cNvPr>
          <p:cNvSpPr/>
          <p:nvPr/>
        </p:nvSpPr>
        <p:spPr>
          <a:xfrm>
            <a:off x="747712" y="1717918"/>
            <a:ext cx="6818947" cy="282332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517BA-9421-450F-BD85-0E56908A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A9ABF-D3C9-4E37-A5F3-4DB719D4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4" r="23643" b="37976"/>
          <a:stretch/>
        </p:blipFill>
        <p:spPr>
          <a:xfrm>
            <a:off x="-1" y="3564904"/>
            <a:ext cx="9309464" cy="6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528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415717-14C0-41BB-AFF2-629C74F5D414}"/>
              </a:ext>
            </a:extLst>
          </p:cNvPr>
          <p:cNvSpPr/>
          <p:nvPr/>
        </p:nvSpPr>
        <p:spPr>
          <a:xfrm>
            <a:off x="5922169" y="3284537"/>
            <a:ext cx="573881" cy="534988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8B86EA-50A0-4164-BA04-31245078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5"/>
            <a:ext cx="12192000" cy="685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1375D-A23E-4D34-843C-1E348C06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08" y="0"/>
            <a:ext cx="96303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27180-8D0B-49FF-B0FC-0CB92F866061}"/>
              </a:ext>
            </a:extLst>
          </p:cNvPr>
          <p:cNvSpPr/>
          <p:nvPr/>
        </p:nvSpPr>
        <p:spPr>
          <a:xfrm>
            <a:off x="1825578" y="5969847"/>
            <a:ext cx="247257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1B5BF-80E2-4E99-8084-04024E0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6" y="0"/>
            <a:ext cx="111898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67F2A-7157-47CB-8002-61F290E09445}"/>
              </a:ext>
            </a:extLst>
          </p:cNvPr>
          <p:cNvSpPr/>
          <p:nvPr/>
        </p:nvSpPr>
        <p:spPr>
          <a:xfrm>
            <a:off x="1054894" y="6263301"/>
            <a:ext cx="160015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7FF25-ADD3-4962-860E-507B925F5BA3}"/>
              </a:ext>
            </a:extLst>
          </p:cNvPr>
          <p:cNvSpPr/>
          <p:nvPr/>
        </p:nvSpPr>
        <p:spPr>
          <a:xfrm>
            <a:off x="2370885" y="5979933"/>
            <a:ext cx="153114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D0F821-6FD8-424E-9EAC-296F508678DE}"/>
              </a:ext>
            </a:extLst>
          </p:cNvPr>
          <p:cNvSpPr/>
          <p:nvPr/>
        </p:nvSpPr>
        <p:spPr>
          <a:xfrm>
            <a:off x="738189" y="1445895"/>
            <a:ext cx="102076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89077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0385-D4A1-45D3-B4F4-ED2D62CF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pic>
        <p:nvPicPr>
          <p:cNvPr id="42" name="Picture 41">
            <a:hlinkClick r:id="rId2" tooltip="http://twitter.com/hiramfleitas"/>
            <a:extLst>
              <a:ext uri="{FF2B5EF4-FFF2-40B4-BE49-F238E27FC236}">
                <a16:creationId xmlns:a16="http://schemas.microsoft.com/office/drawing/2014/main" id="{E8DE5DF1-E1E6-480E-B0CF-4494A7660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2374" y="528335"/>
            <a:ext cx="948075" cy="963443"/>
          </a:xfrm>
          <a:prstGeom prst="rect">
            <a:avLst/>
          </a:prstGeom>
        </p:spPr>
      </p:pic>
      <p:pic>
        <p:nvPicPr>
          <p:cNvPr id="52" name="Picture 51" descr="A person holding a baby&#10;&#10;Description generated with high confidence">
            <a:hlinkClick r:id="rId2"/>
            <a:extLst>
              <a:ext uri="{FF2B5EF4-FFF2-40B4-BE49-F238E27FC236}">
                <a16:creationId xmlns:a16="http://schemas.microsoft.com/office/drawing/2014/main" id="{A44C6093-EB3E-46FE-98B2-B63CB35D6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956" y="528335"/>
            <a:ext cx="963443" cy="963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CB228A-6416-4B0A-850D-6FB4F666D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Slides, Scripts, Recordings, Notes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Public: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https://goo.gl/BqfYSi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Best of Summit: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Best of 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PASStv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http://pass.org/summit/2017/PASStv.aspx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1: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https://youtu.be/NGbk9XGWTHI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Microsoft BI - An Integrated Modern Solution: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https://youtu.be/T0If-SNl08A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2: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https://youtu.be/7SRi9vyDtWY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3 (WIT):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https://youtu.be/8JnXi0gnTb8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Speakers: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2018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Bob Ward’s slides &amp; scripts: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http://aka.ms/bobwardms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Performance: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Adaptive Query Processing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Automatic Tuning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. </a:t>
            </a:r>
            <a:endParaRPr lang="en-US" sz="1100" dirty="0">
              <a:solidFill>
                <a:srgbClr val="F9413A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Docker: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Quickstart</a:t>
            </a:r>
            <a:endParaRPr lang="en-US" sz="1100" dirty="0">
              <a:solidFill>
                <a:srgbClr val="F9413A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Docker SQL, App, CI/CD: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 Channel9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Postman: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Get Postman</a:t>
            </a:r>
            <a:endParaRPr lang="en-US" sz="1100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SSDT: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Download SQL Server Data Tools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TFS Pricing: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https://visualstudio.com/team-services/tfs-pricing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GitHub Pricing: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https://github.com/pricing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The Roadmap for SQL Server 2019: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MSSQL Tiger Team Playlist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Pre-Trained Deep Neural Network Models: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Image Featurization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59320-7120-4E93-BB39-0D2C18BB0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More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: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sqlpass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PASSSummit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powerbihelp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MSPowerBI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mssqltiger</a:t>
            </a:r>
            <a:endParaRPr lang="en-US" sz="1100" dirty="0">
              <a:solidFill>
                <a:srgbClr val="F9413A"/>
              </a:solidFill>
              <a:latin typeface="Calibri Light" panose="020F0302020204030204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Join Slack workspace: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http://dbatools.io/slack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Slack channels: 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dbatools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firstresponderkit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general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pass-summit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query-tuning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git-help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 Virtual Groups: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 Community Groups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(App Dev, BI, DBA, DevOps, Global Spanish, HA/DR, Performance, PowerShell, Virtualization, Linux)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More webinars: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Channel9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GroupBy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SQLWorkBooks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Microsoft AI: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AI School Learning Paths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Models: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Install pre-trained Machine Learning models on SQL Server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Tutorials: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Get Started with SQL Server Machine Learning Services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Interaction of Components: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 SQL Server Components to Support Python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Threading ML: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Resource Governor: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Alter External Resource Pool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Product Reviews Dataset: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Amazon Customer Reviews Dataset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Spyder IDE: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 Spyder with Anaconda (631MB)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VSCode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 (43 MB)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Visual Studio: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dirty="0">
              <a:solidFill>
                <a:srgbClr val="F9413A"/>
              </a:solidFill>
              <a:latin typeface="Calibri Light" panose="020F0302020204030204"/>
            </a:endParaRP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E55ADC9F-36AF-46C7-A863-AB07242DD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sp>
        <p:nvSpPr>
          <p:cNvPr id="10" name="Rectangle 9">
            <a:hlinkClick r:id="rId8" tooltip="https://goo.gl/BqfYSi"/>
            <a:extLst>
              <a:ext uri="{FF2B5EF4-FFF2-40B4-BE49-F238E27FC236}">
                <a16:creationId xmlns:a16="http://schemas.microsoft.com/office/drawing/2014/main" id="{16225F54-E4EF-452C-AFE1-23E79699C8BE}"/>
              </a:ext>
            </a:extLst>
          </p:cNvPr>
          <p:cNvSpPr/>
          <p:nvPr/>
        </p:nvSpPr>
        <p:spPr>
          <a:xfrm>
            <a:off x="1562594" y="2069813"/>
            <a:ext cx="117822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hlinkClick r:id="rId9" tooltip="http://pass.org/summit/2017/sessions/sneakpeeks.aspx"/>
            <a:extLst>
              <a:ext uri="{FF2B5EF4-FFF2-40B4-BE49-F238E27FC236}">
                <a16:creationId xmlns:a16="http://schemas.microsoft.com/office/drawing/2014/main" id="{6105D937-D17F-49C3-8A55-D62EA4B0E44B}"/>
              </a:ext>
            </a:extLst>
          </p:cNvPr>
          <p:cNvSpPr/>
          <p:nvPr/>
        </p:nvSpPr>
        <p:spPr>
          <a:xfrm>
            <a:off x="2076449" y="2234738"/>
            <a:ext cx="736601" cy="12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hlinkClick r:id="rId10" tooltip="http://pass.org/summit/2017/PASStv.aspx"/>
            <a:extLst>
              <a:ext uri="{FF2B5EF4-FFF2-40B4-BE49-F238E27FC236}">
                <a16:creationId xmlns:a16="http://schemas.microsoft.com/office/drawing/2014/main" id="{38195A2E-E52F-4C54-AC7D-2A86C6D93C99}"/>
              </a:ext>
            </a:extLst>
          </p:cNvPr>
          <p:cNvSpPr/>
          <p:nvPr/>
        </p:nvSpPr>
        <p:spPr>
          <a:xfrm>
            <a:off x="1617363" y="2399663"/>
            <a:ext cx="2389487" cy="132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hlinkClick r:id="rId11" tooltip="https://youtu.be/NGbk9XGWTHI"/>
            <a:extLst>
              <a:ext uri="{FF2B5EF4-FFF2-40B4-BE49-F238E27FC236}">
                <a16:creationId xmlns:a16="http://schemas.microsoft.com/office/drawing/2014/main" id="{F84744D4-90F4-4E53-8B6A-64EE3AD6B237}"/>
              </a:ext>
            </a:extLst>
          </p:cNvPr>
          <p:cNvSpPr/>
          <p:nvPr/>
        </p:nvSpPr>
        <p:spPr>
          <a:xfrm>
            <a:off x="2042661" y="2574112"/>
            <a:ext cx="1822108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hlinkClick r:id="rId12" tooltip="https://youtu.be/T0If-SNl08A"/>
            <a:extLst>
              <a:ext uri="{FF2B5EF4-FFF2-40B4-BE49-F238E27FC236}">
                <a16:creationId xmlns:a16="http://schemas.microsoft.com/office/drawing/2014/main" id="{9ABFE367-0A90-4C90-A2D3-D1605487CCEB}"/>
              </a:ext>
            </a:extLst>
          </p:cNvPr>
          <p:cNvSpPr/>
          <p:nvPr/>
        </p:nvSpPr>
        <p:spPr>
          <a:xfrm>
            <a:off x="3769068" y="2741418"/>
            <a:ext cx="1643513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13" tooltip="https://youtu.be/7SRi9vyDtWY"/>
            <a:extLst>
              <a:ext uri="{FF2B5EF4-FFF2-40B4-BE49-F238E27FC236}">
                <a16:creationId xmlns:a16="http://schemas.microsoft.com/office/drawing/2014/main" id="{BF371D63-D558-45DA-9E9F-69C5AD295689}"/>
              </a:ext>
            </a:extLst>
          </p:cNvPr>
          <p:cNvSpPr/>
          <p:nvPr/>
        </p:nvSpPr>
        <p:spPr>
          <a:xfrm>
            <a:off x="2030364" y="2908963"/>
            <a:ext cx="172640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14" tooltip="https://youtu.be/8JnXi0gnTb8"/>
            <a:extLst>
              <a:ext uri="{FF2B5EF4-FFF2-40B4-BE49-F238E27FC236}">
                <a16:creationId xmlns:a16="http://schemas.microsoft.com/office/drawing/2014/main" id="{D2074769-8268-4E00-B8D9-D940631A18A7}"/>
              </a:ext>
            </a:extLst>
          </p:cNvPr>
          <p:cNvSpPr/>
          <p:nvPr/>
        </p:nvSpPr>
        <p:spPr>
          <a:xfrm>
            <a:off x="2368893" y="3076030"/>
            <a:ext cx="172640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15" tooltip="http://pass.org/summit/2017/Speakers.aspx"/>
            <a:extLst>
              <a:ext uri="{FF2B5EF4-FFF2-40B4-BE49-F238E27FC236}">
                <a16:creationId xmlns:a16="http://schemas.microsoft.com/office/drawing/2014/main" id="{8E769A09-3071-4CDF-89A6-EEC9624CA4B2}"/>
              </a:ext>
            </a:extLst>
          </p:cNvPr>
          <p:cNvSpPr/>
          <p:nvPr/>
        </p:nvSpPr>
        <p:spPr>
          <a:xfrm>
            <a:off x="1720699" y="3241968"/>
            <a:ext cx="309666" cy="12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16" tooltip="http://aka.ms/bobwardms"/>
            <a:extLst>
              <a:ext uri="{FF2B5EF4-FFF2-40B4-BE49-F238E27FC236}">
                <a16:creationId xmlns:a16="http://schemas.microsoft.com/office/drawing/2014/main" id="{9F731227-75D2-4C7F-86CB-1E820D823B92}"/>
              </a:ext>
            </a:extLst>
          </p:cNvPr>
          <p:cNvSpPr/>
          <p:nvPr/>
        </p:nvSpPr>
        <p:spPr>
          <a:xfrm>
            <a:off x="2740821" y="3409274"/>
            <a:ext cx="14882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17" tooltip="https://docs.microsoft.com/en-us/sql/relational-databases/performance/adaptive-query-processing"/>
            <a:extLst>
              <a:ext uri="{FF2B5EF4-FFF2-40B4-BE49-F238E27FC236}">
                <a16:creationId xmlns:a16="http://schemas.microsoft.com/office/drawing/2014/main" id="{42454350-7C2C-45DB-BB85-971D4A058605}"/>
              </a:ext>
            </a:extLst>
          </p:cNvPr>
          <p:cNvSpPr/>
          <p:nvPr/>
        </p:nvSpPr>
        <p:spPr>
          <a:xfrm>
            <a:off x="1952625" y="3576580"/>
            <a:ext cx="1496618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hlinkClick r:id="rId18" tooltip="https://docs.microsoft.com/en-us/sql/relational-databases/automatic-tuning"/>
            <a:extLst>
              <a:ext uri="{FF2B5EF4-FFF2-40B4-BE49-F238E27FC236}">
                <a16:creationId xmlns:a16="http://schemas.microsoft.com/office/drawing/2014/main" id="{08206140-52C3-4C1A-B1C1-B02FE1288035}"/>
              </a:ext>
            </a:extLst>
          </p:cNvPr>
          <p:cNvSpPr/>
          <p:nvPr/>
        </p:nvSpPr>
        <p:spPr>
          <a:xfrm>
            <a:off x="3525443" y="3578214"/>
            <a:ext cx="989407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19" tooltip="https://docs.microsoft.com/sql/linux/quickstart-install-connect-docker"/>
            <a:extLst>
              <a:ext uri="{FF2B5EF4-FFF2-40B4-BE49-F238E27FC236}">
                <a16:creationId xmlns:a16="http://schemas.microsoft.com/office/drawing/2014/main" id="{03499A7E-FEDC-407C-ADD2-DE310E8007D7}"/>
              </a:ext>
            </a:extLst>
          </p:cNvPr>
          <p:cNvSpPr/>
          <p:nvPr/>
        </p:nvSpPr>
        <p:spPr>
          <a:xfrm>
            <a:off x="1620584" y="3743886"/>
            <a:ext cx="598742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hlinkClick r:id="rId20" tooltip="https://channel9.msdn.com/events/Connect/2017/T152"/>
            <a:extLst>
              <a:ext uri="{FF2B5EF4-FFF2-40B4-BE49-F238E27FC236}">
                <a16:creationId xmlns:a16="http://schemas.microsoft.com/office/drawing/2014/main" id="{8C24DBFB-478F-4EA5-A76D-FABBA731E41F}"/>
              </a:ext>
            </a:extLst>
          </p:cNvPr>
          <p:cNvSpPr/>
          <p:nvPr/>
        </p:nvSpPr>
        <p:spPr>
          <a:xfrm>
            <a:off x="2542254" y="3904197"/>
            <a:ext cx="540671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hlinkClick r:id="rId21" tooltip="http://dbatools.io/slack"/>
            <a:extLst>
              <a:ext uri="{FF2B5EF4-FFF2-40B4-BE49-F238E27FC236}">
                <a16:creationId xmlns:a16="http://schemas.microsoft.com/office/drawing/2014/main" id="{C60E7920-EA2C-4D3D-BC2F-9AC9D9281864}"/>
              </a:ext>
            </a:extLst>
          </p:cNvPr>
          <p:cNvSpPr/>
          <p:nvPr/>
        </p:nvSpPr>
        <p:spPr>
          <a:xfrm>
            <a:off x="7726379" y="2237119"/>
            <a:ext cx="1312845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hlinkClick r:id="rId22" tooltip="https://channel9.msdn.com"/>
            <a:extLst>
              <a:ext uri="{FF2B5EF4-FFF2-40B4-BE49-F238E27FC236}">
                <a16:creationId xmlns:a16="http://schemas.microsoft.com/office/drawing/2014/main" id="{9CBA6390-E0EC-4050-89C5-4858073AC4C1}"/>
              </a:ext>
            </a:extLst>
          </p:cNvPr>
          <p:cNvSpPr/>
          <p:nvPr/>
        </p:nvSpPr>
        <p:spPr>
          <a:xfrm>
            <a:off x="7421580" y="3073648"/>
            <a:ext cx="52147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hlinkClick r:id="rId23" tooltip="https://groupby.org/"/>
            <a:extLst>
              <a:ext uri="{FF2B5EF4-FFF2-40B4-BE49-F238E27FC236}">
                <a16:creationId xmlns:a16="http://schemas.microsoft.com/office/drawing/2014/main" id="{E1AFE4D0-E480-4F50-A52B-D8912573509B}"/>
              </a:ext>
            </a:extLst>
          </p:cNvPr>
          <p:cNvSpPr/>
          <p:nvPr/>
        </p:nvSpPr>
        <p:spPr>
          <a:xfrm>
            <a:off x="8002605" y="3073647"/>
            <a:ext cx="493695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hlinkClick r:id="rId24" tooltip="https://sqlworkbooks.com/"/>
            <a:extLst>
              <a:ext uri="{FF2B5EF4-FFF2-40B4-BE49-F238E27FC236}">
                <a16:creationId xmlns:a16="http://schemas.microsoft.com/office/drawing/2014/main" id="{51EE3A9D-AE8D-4D38-90FF-134B417738D2}"/>
              </a:ext>
            </a:extLst>
          </p:cNvPr>
          <p:cNvSpPr/>
          <p:nvPr/>
        </p:nvSpPr>
        <p:spPr>
          <a:xfrm>
            <a:off x="8555053" y="3073646"/>
            <a:ext cx="858822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hlinkClick r:id="rId25" tooltip="https://getpostman.com"/>
            <a:extLst>
              <a:ext uri="{FF2B5EF4-FFF2-40B4-BE49-F238E27FC236}">
                <a16:creationId xmlns:a16="http://schemas.microsoft.com/office/drawing/2014/main" id="{AA0D0B18-182A-4AF6-896F-492E274B0759}"/>
              </a:ext>
            </a:extLst>
          </p:cNvPr>
          <p:cNvSpPr/>
          <p:nvPr/>
        </p:nvSpPr>
        <p:spPr>
          <a:xfrm>
            <a:off x="1712054" y="4082930"/>
            <a:ext cx="742221" cy="108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hlinkClick r:id="rId26"/>
            <a:extLst>
              <a:ext uri="{FF2B5EF4-FFF2-40B4-BE49-F238E27FC236}">
                <a16:creationId xmlns:a16="http://schemas.microsoft.com/office/drawing/2014/main" id="{3261F398-8EB5-4CFE-9D89-C5B33016CCF9}"/>
              </a:ext>
            </a:extLst>
          </p:cNvPr>
          <p:cNvSpPr/>
          <p:nvPr/>
        </p:nvSpPr>
        <p:spPr>
          <a:xfrm>
            <a:off x="1819178" y="4408093"/>
            <a:ext cx="2819497" cy="123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hlinkClick r:id="rId27"/>
            <a:extLst>
              <a:ext uri="{FF2B5EF4-FFF2-40B4-BE49-F238E27FC236}">
                <a16:creationId xmlns:a16="http://schemas.microsoft.com/office/drawing/2014/main" id="{11074C2B-C903-41D1-9267-96C4E474A8CE}"/>
              </a:ext>
            </a:extLst>
          </p:cNvPr>
          <p:cNvSpPr/>
          <p:nvPr/>
        </p:nvSpPr>
        <p:spPr>
          <a:xfrm>
            <a:off x="1504950" y="4242955"/>
            <a:ext cx="1831975" cy="11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63D57B-7E5E-43D9-BA89-8C6C23EB158F}"/>
              </a:ext>
            </a:extLst>
          </p:cNvPr>
          <p:cNvSpPr/>
          <p:nvPr/>
        </p:nvSpPr>
        <p:spPr>
          <a:xfrm>
            <a:off x="9743113" y="620102"/>
            <a:ext cx="161068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Hiram Fleitas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Tues, Oct 30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6 - 9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DBA Advanced</a:t>
            </a:r>
          </a:p>
        </p:txBody>
      </p:sp>
      <p:sp>
        <p:nvSpPr>
          <p:cNvPr id="40" name="Rectangle 39">
            <a:hlinkClick r:id="rId28"/>
            <a:extLst>
              <a:ext uri="{FF2B5EF4-FFF2-40B4-BE49-F238E27FC236}">
                <a16:creationId xmlns:a16="http://schemas.microsoft.com/office/drawing/2014/main" id="{541C5EFA-CBC3-44A4-8D62-C1A10239A7ED}"/>
              </a:ext>
            </a:extLst>
          </p:cNvPr>
          <p:cNvSpPr/>
          <p:nvPr/>
        </p:nvSpPr>
        <p:spPr>
          <a:xfrm>
            <a:off x="2030364" y="4578774"/>
            <a:ext cx="1495079" cy="128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hlinkClick r:id="rId29" tooltip="https://aischool.microsoft.com/learning-paths"/>
            <a:extLst>
              <a:ext uri="{FF2B5EF4-FFF2-40B4-BE49-F238E27FC236}">
                <a16:creationId xmlns:a16="http://schemas.microsoft.com/office/drawing/2014/main" id="{EDC85DF0-636A-4174-9C18-0829996DCA42}"/>
              </a:ext>
            </a:extLst>
          </p:cNvPr>
          <p:cNvSpPr/>
          <p:nvPr/>
        </p:nvSpPr>
        <p:spPr>
          <a:xfrm>
            <a:off x="7242183" y="3247925"/>
            <a:ext cx="13731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hlinkClick r:id="rId30"/>
            <a:extLst>
              <a:ext uri="{FF2B5EF4-FFF2-40B4-BE49-F238E27FC236}">
                <a16:creationId xmlns:a16="http://schemas.microsoft.com/office/drawing/2014/main" id="{4A5277E2-A3C4-45B5-8A15-7F31DAB3322B}"/>
              </a:ext>
            </a:extLst>
          </p:cNvPr>
          <p:cNvSpPr/>
          <p:nvPr/>
        </p:nvSpPr>
        <p:spPr>
          <a:xfrm>
            <a:off x="6967555" y="3407111"/>
            <a:ext cx="3321582" cy="119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hlinkClick r:id="rId31"/>
            <a:extLst>
              <a:ext uri="{FF2B5EF4-FFF2-40B4-BE49-F238E27FC236}">
                <a16:creationId xmlns:a16="http://schemas.microsoft.com/office/drawing/2014/main" id="{DF48DEE1-ADD5-4899-80FA-809C39D5C87C}"/>
              </a:ext>
            </a:extLst>
          </p:cNvPr>
          <p:cNvSpPr/>
          <p:nvPr/>
        </p:nvSpPr>
        <p:spPr>
          <a:xfrm>
            <a:off x="7046252" y="3568460"/>
            <a:ext cx="3089060" cy="135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hlinkClick r:id="rId32"/>
            <a:extLst>
              <a:ext uri="{FF2B5EF4-FFF2-40B4-BE49-F238E27FC236}">
                <a16:creationId xmlns:a16="http://schemas.microsoft.com/office/drawing/2014/main" id="{68F842B6-8737-4593-B2E4-7C7098E4955E}"/>
              </a:ext>
            </a:extLst>
          </p:cNvPr>
          <p:cNvSpPr/>
          <p:nvPr/>
        </p:nvSpPr>
        <p:spPr>
          <a:xfrm>
            <a:off x="8062714" y="3738570"/>
            <a:ext cx="2485742" cy="132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hlinkClick r:id="rId33"/>
            <a:extLst>
              <a:ext uri="{FF2B5EF4-FFF2-40B4-BE49-F238E27FC236}">
                <a16:creationId xmlns:a16="http://schemas.microsoft.com/office/drawing/2014/main" id="{29814F78-05F5-47BF-A726-E9CF15749CD2}"/>
              </a:ext>
            </a:extLst>
          </p:cNvPr>
          <p:cNvSpPr/>
          <p:nvPr/>
        </p:nvSpPr>
        <p:spPr>
          <a:xfrm>
            <a:off x="7313118" y="3904197"/>
            <a:ext cx="1087397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hlinkClick r:id="rId34"/>
            <a:extLst>
              <a:ext uri="{FF2B5EF4-FFF2-40B4-BE49-F238E27FC236}">
                <a16:creationId xmlns:a16="http://schemas.microsoft.com/office/drawing/2014/main" id="{C44F9402-CAA6-478A-94FE-B175AAA10B04}"/>
              </a:ext>
            </a:extLst>
          </p:cNvPr>
          <p:cNvSpPr/>
          <p:nvPr/>
        </p:nvSpPr>
        <p:spPr>
          <a:xfrm>
            <a:off x="7653354" y="4073356"/>
            <a:ext cx="1593196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hlinkClick r:id="rId35"/>
            <a:extLst>
              <a:ext uri="{FF2B5EF4-FFF2-40B4-BE49-F238E27FC236}">
                <a16:creationId xmlns:a16="http://schemas.microsoft.com/office/drawing/2014/main" id="{C1F1C404-59C6-411F-847E-7F0413B797E4}"/>
              </a:ext>
            </a:extLst>
          </p:cNvPr>
          <p:cNvSpPr/>
          <p:nvPr/>
        </p:nvSpPr>
        <p:spPr>
          <a:xfrm>
            <a:off x="3136448" y="4749307"/>
            <a:ext cx="1495079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36"/>
            <a:extLst>
              <a:ext uri="{FF2B5EF4-FFF2-40B4-BE49-F238E27FC236}">
                <a16:creationId xmlns:a16="http://schemas.microsoft.com/office/drawing/2014/main" id="{923C1CD7-E990-4014-8256-6E274B7A6305}"/>
              </a:ext>
            </a:extLst>
          </p:cNvPr>
          <p:cNvSpPr/>
          <p:nvPr/>
        </p:nvSpPr>
        <p:spPr>
          <a:xfrm>
            <a:off x="6502504" y="2069813"/>
            <a:ext cx="52147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37"/>
            <a:extLst>
              <a:ext uri="{FF2B5EF4-FFF2-40B4-BE49-F238E27FC236}">
                <a16:creationId xmlns:a16="http://schemas.microsoft.com/office/drawing/2014/main" id="{141427B3-01DE-414D-8360-C29F267D5E62}"/>
              </a:ext>
            </a:extLst>
          </p:cNvPr>
          <p:cNvSpPr/>
          <p:nvPr/>
        </p:nvSpPr>
        <p:spPr>
          <a:xfrm>
            <a:off x="9324286" y="2069813"/>
            <a:ext cx="759602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38"/>
            <a:extLst>
              <a:ext uri="{FF2B5EF4-FFF2-40B4-BE49-F238E27FC236}">
                <a16:creationId xmlns:a16="http://schemas.microsoft.com/office/drawing/2014/main" id="{6C8CED14-6484-4F04-9B49-0F0B5622A8A5}"/>
              </a:ext>
            </a:extLst>
          </p:cNvPr>
          <p:cNvSpPr/>
          <p:nvPr/>
        </p:nvSpPr>
        <p:spPr>
          <a:xfrm>
            <a:off x="10160794" y="2069813"/>
            <a:ext cx="707231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39"/>
            <a:extLst>
              <a:ext uri="{FF2B5EF4-FFF2-40B4-BE49-F238E27FC236}">
                <a16:creationId xmlns:a16="http://schemas.microsoft.com/office/drawing/2014/main" id="{90ED6950-371E-47A2-A793-BCEE1DB43AE8}"/>
              </a:ext>
            </a:extLst>
          </p:cNvPr>
          <p:cNvSpPr/>
          <p:nvPr/>
        </p:nvSpPr>
        <p:spPr>
          <a:xfrm>
            <a:off x="7928773" y="4242955"/>
            <a:ext cx="2021676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40"/>
            <a:extLst>
              <a:ext uri="{FF2B5EF4-FFF2-40B4-BE49-F238E27FC236}">
                <a16:creationId xmlns:a16="http://schemas.microsoft.com/office/drawing/2014/main" id="{D620A467-D68F-434C-9449-1B7E67AABF88}"/>
              </a:ext>
            </a:extLst>
          </p:cNvPr>
          <p:cNvSpPr/>
          <p:nvPr/>
        </p:nvSpPr>
        <p:spPr>
          <a:xfrm>
            <a:off x="7148513" y="4411816"/>
            <a:ext cx="2400300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41"/>
            <a:extLst>
              <a:ext uri="{FF2B5EF4-FFF2-40B4-BE49-F238E27FC236}">
                <a16:creationId xmlns:a16="http://schemas.microsoft.com/office/drawing/2014/main" id="{6A894F8F-0C66-4CE5-ACF2-0E84A00B9F1D}"/>
              </a:ext>
            </a:extLst>
          </p:cNvPr>
          <p:cNvSpPr/>
          <p:nvPr/>
        </p:nvSpPr>
        <p:spPr>
          <a:xfrm>
            <a:off x="6967555" y="4579122"/>
            <a:ext cx="1095159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rId42"/>
            <a:extLst>
              <a:ext uri="{FF2B5EF4-FFF2-40B4-BE49-F238E27FC236}">
                <a16:creationId xmlns:a16="http://schemas.microsoft.com/office/drawing/2014/main" id="{0A175CB0-DE6C-49CE-823A-1E869E021319}"/>
              </a:ext>
            </a:extLst>
          </p:cNvPr>
          <p:cNvSpPr/>
          <p:nvPr/>
        </p:nvSpPr>
        <p:spPr>
          <a:xfrm>
            <a:off x="7260431" y="4746428"/>
            <a:ext cx="668342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hlinkClick r:id="rId43"/>
            <a:extLst>
              <a:ext uri="{FF2B5EF4-FFF2-40B4-BE49-F238E27FC236}">
                <a16:creationId xmlns:a16="http://schemas.microsoft.com/office/drawing/2014/main" id="{AA21FF7A-CFE3-42DE-89D4-57B77F89639F}"/>
              </a:ext>
            </a:extLst>
          </p:cNvPr>
          <p:cNvSpPr/>
          <p:nvPr/>
        </p:nvSpPr>
        <p:spPr>
          <a:xfrm>
            <a:off x="7647004" y="2739037"/>
            <a:ext cx="109932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hlinkClick r:id="rId44"/>
            <a:extLst>
              <a:ext uri="{FF2B5EF4-FFF2-40B4-BE49-F238E27FC236}">
                <a16:creationId xmlns:a16="http://schemas.microsoft.com/office/drawing/2014/main" id="{6ED9DF99-491D-4FEE-8124-AEDF03688563}"/>
              </a:ext>
            </a:extLst>
          </p:cNvPr>
          <p:cNvSpPr/>
          <p:nvPr/>
        </p:nvSpPr>
        <p:spPr>
          <a:xfrm>
            <a:off x="3561165" y="4922626"/>
            <a:ext cx="11322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88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101C3E-A6DA-48C9-A561-18F4B1651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9171"/>
          <a:stretch/>
        </p:blipFill>
        <p:spPr>
          <a:xfrm>
            <a:off x="0" y="3668075"/>
            <a:ext cx="12192000" cy="31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EADD7-0FF7-40C8-99CE-13B1D8A9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083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Session evaluations</a:t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rgbClr val="2CCCD3"/>
                </a:solidFill>
                <a:latin typeface="Segoe UI (Body)"/>
              </a:rPr>
              <a:t>Your feedback is important and valuable.</a:t>
            </a:r>
            <a:endParaRPr lang="en-US" sz="1600" dirty="0">
              <a:solidFill>
                <a:srgbClr val="2CCCD3"/>
              </a:solidFill>
              <a:latin typeface="Segoe UI (Body)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63A0F4-D022-4772-B5BC-60D912B1223E}"/>
              </a:ext>
            </a:extLst>
          </p:cNvPr>
          <p:cNvSpPr/>
          <p:nvPr/>
        </p:nvSpPr>
        <p:spPr>
          <a:xfrm>
            <a:off x="3039745" y="3472171"/>
            <a:ext cx="6112510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 your feedback by the end of this session to win a prize.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2FEE75-11B8-4FB1-8A7D-46FEDC7901BB}"/>
              </a:ext>
            </a:extLst>
          </p:cNvPr>
          <p:cNvSpPr/>
          <p:nvPr/>
        </p:nvSpPr>
        <p:spPr>
          <a:xfrm>
            <a:off x="6858843" y="5653236"/>
            <a:ext cx="178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http://hiram/evals </a:t>
            </a:r>
          </a:p>
        </p:txBody>
      </p:sp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FBD1CE1F-19B1-4A77-8553-477F5BC35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79735">
            <a:off x="7444208" y="4588328"/>
            <a:ext cx="615575" cy="889164"/>
          </a:xfrm>
          <a:prstGeom prst="rect">
            <a:avLst/>
          </a:prstGeom>
        </p:spPr>
      </p:pic>
      <p:sp>
        <p:nvSpPr>
          <p:cNvPr id="27" name="Rectangle 26">
            <a:hlinkClick r:id="rId5"/>
            <a:extLst>
              <a:ext uri="{FF2B5EF4-FFF2-40B4-BE49-F238E27FC236}">
                <a16:creationId xmlns:a16="http://schemas.microsoft.com/office/drawing/2014/main" id="{4C368D1D-B95F-4171-AC69-4FE48C17AC91}"/>
              </a:ext>
            </a:extLst>
          </p:cNvPr>
          <p:cNvSpPr/>
          <p:nvPr/>
        </p:nvSpPr>
        <p:spPr>
          <a:xfrm>
            <a:off x="6891967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D5A3FA-2630-417A-AA43-B18FA8D91481}"/>
              </a:ext>
            </a:extLst>
          </p:cNvPr>
          <p:cNvSpPr/>
          <p:nvPr/>
        </p:nvSpPr>
        <p:spPr>
          <a:xfrm>
            <a:off x="3624108" y="5653236"/>
            <a:ext cx="1645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goo.gl/</a:t>
            </a:r>
            <a:r>
              <a:rPr lang="en-US" sz="1600" b="1" dirty="0" err="1">
                <a:solidFill>
                  <a:schemeClr val="bg1"/>
                </a:solidFill>
              </a:rPr>
              <a:t>QEkoDi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8F70F862-9C7F-452B-B5B9-8D896428476A}"/>
              </a:ext>
            </a:extLst>
          </p:cNvPr>
          <p:cNvSpPr/>
          <p:nvPr/>
        </p:nvSpPr>
        <p:spPr>
          <a:xfrm>
            <a:off x="3590983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i.imgur.com/A4mKJlr.png">
            <a:hlinkClick r:id="rId5"/>
            <a:extLst>
              <a:ext uri="{FF2B5EF4-FFF2-40B4-BE49-F238E27FC236}">
                <a16:creationId xmlns:a16="http://schemas.microsoft.com/office/drawing/2014/main" id="{A7B9B5EC-9D69-4811-BB8D-EA158DD7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39" y="4708956"/>
            <a:ext cx="734257" cy="7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3">
            <a:hlinkClick r:id="rId5"/>
            <a:extLst>
              <a:ext uri="{FF2B5EF4-FFF2-40B4-BE49-F238E27FC236}">
                <a16:creationId xmlns:a16="http://schemas.microsoft.com/office/drawing/2014/main" id="{DBD268AF-7CC0-4026-A420-6FCA5A3152DD}"/>
              </a:ext>
            </a:extLst>
          </p:cNvPr>
          <p:cNvSpPr txBox="1">
            <a:spLocks/>
          </p:cNvSpPr>
          <p:nvPr/>
        </p:nvSpPr>
        <p:spPr>
          <a:xfrm>
            <a:off x="3740893" y="2193010"/>
            <a:ext cx="4710213" cy="6628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goo.gl/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QEkoDi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968158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0D4B-CF3E-48DB-B6D1-709E4CC3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2" y="6386208"/>
            <a:ext cx="1198418" cy="471791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sz="2000" dirty="0"/>
          </a:p>
        </p:txBody>
      </p:sp>
      <p:pic>
        <p:nvPicPr>
          <p:cNvPr id="17" name="Picture 16">
            <a:hlinkClick r:id="rId3"/>
            <a:extLst>
              <a:ext uri="{FF2B5EF4-FFF2-40B4-BE49-F238E27FC236}">
                <a16:creationId xmlns:a16="http://schemas.microsoft.com/office/drawing/2014/main" id="{BBE3A72E-A676-47DD-9B89-78E3233E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44" y="0"/>
            <a:ext cx="9693312" cy="6858000"/>
          </a:xfrm>
          <a:prstGeom prst="rect">
            <a:avLst/>
          </a:prstGeom>
        </p:spPr>
      </p:pic>
      <p:sp>
        <p:nvSpPr>
          <p:cNvPr id="24" name="Rectangle 23">
            <a:hlinkClick r:id="rId5"/>
            <a:extLst>
              <a:ext uri="{FF2B5EF4-FFF2-40B4-BE49-F238E27FC236}">
                <a16:creationId xmlns:a16="http://schemas.microsoft.com/office/drawing/2014/main" id="{790899D6-76D6-459C-AE9F-33ED45436222}"/>
              </a:ext>
            </a:extLst>
          </p:cNvPr>
          <p:cNvSpPr/>
          <p:nvPr/>
        </p:nvSpPr>
        <p:spPr>
          <a:xfrm>
            <a:off x="10993580" y="6386207"/>
            <a:ext cx="1198419" cy="4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9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ACBFA-069A-4454-A7E1-3BABB8E4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143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488BA1-399F-4968-A7B0-246B08A731B5}"/>
              </a:ext>
            </a:extLst>
          </p:cNvPr>
          <p:cNvSpPr/>
          <p:nvPr/>
        </p:nvSpPr>
        <p:spPr>
          <a:xfrm>
            <a:off x="0" y="0"/>
            <a:ext cx="37719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B3B54-A259-4BFB-ACC0-152E0205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216" y="2021681"/>
            <a:ext cx="5675156" cy="229314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YaHei Light" panose="020B0502040204020203" pitchFamily="34" charset="-122"/>
                <a:cs typeface="Segoe UI Light" panose="020B0502040204020203" pitchFamily="34" charset="0"/>
              </a:rPr>
              <a:t>Thank You</a:t>
            </a:r>
            <a:b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 dirty="0">
                <a:solidFill>
                  <a:srgbClr val="2CCCD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 me up!</a:t>
            </a:r>
          </a:p>
        </p:txBody>
      </p: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E8DEDCB1-66CC-4880-A354-0FD7CA7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A2C34E-BEAC-4356-8C4F-6D32BD635F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0" r="9400"/>
          <a:stretch/>
        </p:blipFill>
        <p:spPr>
          <a:xfrm>
            <a:off x="-1" y="0"/>
            <a:ext cx="377190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D637C35-015B-4887-B026-563A1D4FAB13}"/>
              </a:ext>
            </a:extLst>
          </p:cNvPr>
          <p:cNvGrpSpPr/>
          <p:nvPr/>
        </p:nvGrpSpPr>
        <p:grpSpPr>
          <a:xfrm>
            <a:off x="7895675" y="5143907"/>
            <a:ext cx="2356825" cy="234212"/>
            <a:chOff x="916611" y="5642874"/>
            <a:chExt cx="2356825" cy="234212"/>
          </a:xfrm>
        </p:grpSpPr>
        <p:sp>
          <p:nvSpPr>
            <p:cNvPr id="24" name="Rectangle 23">
              <a:hlinkClick r:id="rId6" tooltip="mailto:hiramfleitas@hotmail.com"/>
              <a:extLst>
                <a:ext uri="{FF2B5EF4-FFF2-40B4-BE49-F238E27FC236}">
                  <a16:creationId xmlns:a16="http://schemas.microsoft.com/office/drawing/2014/main" id="{1E110AE7-241D-435A-8C94-387078CB8977}"/>
                </a:ext>
              </a:extLst>
            </p:cNvPr>
            <p:cNvSpPr/>
            <p:nvPr/>
          </p:nvSpPr>
          <p:spPr>
            <a:xfrm>
              <a:off x="1144915" y="5642874"/>
              <a:ext cx="2128521" cy="228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hiramfleitas@hotmail.com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C0F2F5-56DA-43B6-8BB9-9D5993555268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27" name="Rounded Rectangle 16">
                <a:extLst>
                  <a:ext uri="{FF2B5EF4-FFF2-40B4-BE49-F238E27FC236}">
                    <a16:creationId xmlns:a16="http://schemas.microsoft.com/office/drawing/2014/main" id="{A984047A-13B1-4992-B40B-A0F192537CBC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77">
                <a:extLst>
                  <a:ext uri="{FF2B5EF4-FFF2-40B4-BE49-F238E27FC236}">
                    <a16:creationId xmlns:a16="http://schemas.microsoft.com/office/drawing/2014/main" id="{7CF2380A-F655-4734-A839-31FFD1925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809648-BFB9-456C-911B-B80201478002}"/>
              </a:ext>
            </a:extLst>
          </p:cNvPr>
          <p:cNvGrpSpPr/>
          <p:nvPr/>
        </p:nvGrpSpPr>
        <p:grpSpPr>
          <a:xfrm>
            <a:off x="7900490" y="5717425"/>
            <a:ext cx="2043198" cy="307777"/>
            <a:chOff x="4612057" y="5606706"/>
            <a:chExt cx="2043198" cy="307777"/>
          </a:xfrm>
        </p:grpSpPr>
        <p:sp>
          <p:nvSpPr>
            <p:cNvPr id="30" name="TextBox 29">
              <a:hlinkClick r:id="rId7" tooltip="http://dba2o.wordpress.com"/>
              <a:extLst>
                <a:ext uri="{FF2B5EF4-FFF2-40B4-BE49-F238E27FC236}">
                  <a16:creationId xmlns:a16="http://schemas.microsoft.com/office/drawing/2014/main" id="{F4630F90-8B58-4E01-8429-4156B356BFA7}"/>
                </a:ext>
              </a:extLst>
            </p:cNvPr>
            <p:cNvSpPr txBox="1"/>
            <p:nvPr/>
          </p:nvSpPr>
          <p:spPr>
            <a:xfrm>
              <a:off x="4837507" y="5606706"/>
              <a:ext cx="1817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dba2o.wordpress.com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7039F2-52F3-49FC-A8B1-8F6EDAFC3A8F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E2C09E7-87B8-4D11-9EE3-F99681352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33" name="Rounded Rectangle 92">
                <a:extLst>
                  <a:ext uri="{FF2B5EF4-FFF2-40B4-BE49-F238E27FC236}">
                    <a16:creationId xmlns:a16="http://schemas.microsoft.com/office/drawing/2014/main" id="{D7297B62-9855-4593-95C9-0909956167C5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5E0FB1-26E6-4496-B1D8-D259FFB35B8A}"/>
              </a:ext>
            </a:extLst>
          </p:cNvPr>
          <p:cNvGrpSpPr/>
          <p:nvPr/>
        </p:nvGrpSpPr>
        <p:grpSpPr>
          <a:xfrm>
            <a:off x="4522930" y="5755518"/>
            <a:ext cx="1308979" cy="235204"/>
            <a:chOff x="5289272" y="5032574"/>
            <a:chExt cx="1308979" cy="235204"/>
          </a:xfrm>
        </p:grpSpPr>
        <p:sp>
          <p:nvSpPr>
            <p:cNvPr id="35" name="Rectangle 34">
              <a:hlinkClick r:id="rId10" tooltip="http://facebook.com/hiramfleitas"/>
              <a:extLst>
                <a:ext uri="{FF2B5EF4-FFF2-40B4-BE49-F238E27FC236}">
                  <a16:creationId xmlns:a16="http://schemas.microsoft.com/office/drawing/2014/main" id="{8D95C872-4169-43A9-BA76-A90692F005AB}"/>
                </a:ext>
              </a:extLst>
            </p:cNvPr>
            <p:cNvSpPr/>
            <p:nvPr/>
          </p:nvSpPr>
          <p:spPr>
            <a:xfrm>
              <a:off x="5518872" y="5032574"/>
              <a:ext cx="107937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HiramFleitas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B783118-11E4-41AA-903B-40E89D7DF32F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37" name="Freeform 79">
                <a:extLst>
                  <a:ext uri="{FF2B5EF4-FFF2-40B4-BE49-F238E27FC236}">
                    <a16:creationId xmlns:a16="http://schemas.microsoft.com/office/drawing/2014/main" id="{957F669C-D113-47F3-958C-9C710A3E6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ounded Rectangle 89">
                <a:extLst>
                  <a:ext uri="{FF2B5EF4-FFF2-40B4-BE49-F238E27FC236}">
                    <a16:creationId xmlns:a16="http://schemas.microsoft.com/office/drawing/2014/main" id="{E3196F53-DB52-4531-87A6-B7E585615ECF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F10BAF-7057-4094-BEEA-1A26095F1A9F}"/>
              </a:ext>
            </a:extLst>
          </p:cNvPr>
          <p:cNvGrpSpPr/>
          <p:nvPr/>
        </p:nvGrpSpPr>
        <p:grpSpPr>
          <a:xfrm>
            <a:off x="4522930" y="5142915"/>
            <a:ext cx="1511187" cy="236659"/>
            <a:chOff x="3100869" y="5032574"/>
            <a:chExt cx="1511187" cy="236659"/>
          </a:xfrm>
        </p:grpSpPr>
        <p:sp>
          <p:nvSpPr>
            <p:cNvPr id="40" name="Rectangle 39">
              <a:hlinkClick r:id="rId11" tooltip="http://twitter.com/hiramfleitas"/>
              <a:extLst>
                <a:ext uri="{FF2B5EF4-FFF2-40B4-BE49-F238E27FC236}">
                  <a16:creationId xmlns:a16="http://schemas.microsoft.com/office/drawing/2014/main" id="{D1D2F0CE-CDDF-46AE-8556-5FB83BFFBDE7}"/>
                </a:ext>
              </a:extLst>
            </p:cNvPr>
            <p:cNvSpPr/>
            <p:nvPr/>
          </p:nvSpPr>
          <p:spPr>
            <a:xfrm>
              <a:off x="3330467" y="5034029"/>
              <a:ext cx="128158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@HiramFleitas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A02B89-5D9F-47FF-ADB8-54AD7EAD56E6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42" name="Freeform 383">
                <a:extLst>
                  <a:ext uri="{FF2B5EF4-FFF2-40B4-BE49-F238E27FC236}">
                    <a16:creationId xmlns:a16="http://schemas.microsoft.com/office/drawing/2014/main" id="{A7916955-1A63-46CE-B4CB-561398AA4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92">
                <a:extLst>
                  <a:ext uri="{FF2B5EF4-FFF2-40B4-BE49-F238E27FC236}">
                    <a16:creationId xmlns:a16="http://schemas.microsoft.com/office/drawing/2014/main" id="{CB44808F-642B-42AA-B150-68029C63A5FB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D906AB-61F6-4DD4-9928-AB9DC1410635}"/>
              </a:ext>
            </a:extLst>
          </p:cNvPr>
          <p:cNvGrpSpPr/>
          <p:nvPr/>
        </p:nvGrpSpPr>
        <p:grpSpPr>
          <a:xfrm>
            <a:off x="7895675" y="4530687"/>
            <a:ext cx="1414009" cy="233750"/>
            <a:chOff x="916610" y="6243079"/>
            <a:chExt cx="1414009" cy="23375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13D868-A887-44E4-AC51-5ACBE1D7AC45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47" name="Rounded Rectangle 16">
                <a:extLst>
                  <a:ext uri="{FF2B5EF4-FFF2-40B4-BE49-F238E27FC236}">
                    <a16:creationId xmlns:a16="http://schemas.microsoft.com/office/drawing/2014/main" id="{70C778A8-12F2-4E85-A7A5-4BCFACD1311D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8" name="Picture 4" descr="Image result for github logo">
                <a:extLst>
                  <a:ext uri="{FF2B5EF4-FFF2-40B4-BE49-F238E27FC236}">
                    <a16:creationId xmlns:a16="http://schemas.microsoft.com/office/drawing/2014/main" id="{D5A7B884-6D4A-4949-B48F-8B23708DE9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Rectangle 45">
              <a:hlinkClick r:id="rId13" tooltip="https://github.com/hfleitas"/>
              <a:extLst>
                <a:ext uri="{FF2B5EF4-FFF2-40B4-BE49-F238E27FC236}">
                  <a16:creationId xmlns:a16="http://schemas.microsoft.com/office/drawing/2014/main" id="{2E384EDF-48DB-486E-859F-397415E5BCB5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/hfleitas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D9977-B1CF-4C43-BBCF-55C94427059C}"/>
              </a:ext>
            </a:extLst>
          </p:cNvPr>
          <p:cNvGrpSpPr/>
          <p:nvPr/>
        </p:nvGrpSpPr>
        <p:grpSpPr>
          <a:xfrm>
            <a:off x="4525418" y="4531763"/>
            <a:ext cx="1414009" cy="233753"/>
            <a:chOff x="916611" y="5032571"/>
            <a:chExt cx="1414009" cy="233753"/>
          </a:xfrm>
        </p:grpSpPr>
        <p:sp>
          <p:nvSpPr>
            <p:cNvPr id="50" name="Rectangle 49">
              <a:hlinkClick r:id="rId14" tooltip="http://linkedin.com/in/hiramfleitas"/>
              <a:extLst>
                <a:ext uri="{FF2B5EF4-FFF2-40B4-BE49-F238E27FC236}">
                  <a16:creationId xmlns:a16="http://schemas.microsoft.com/office/drawing/2014/main" id="{CBE4ECE6-0DEB-49C9-B8FF-E7780AE2B4D5}"/>
                </a:ext>
              </a:extLst>
            </p:cNvPr>
            <p:cNvSpPr/>
            <p:nvPr/>
          </p:nvSpPr>
          <p:spPr>
            <a:xfrm>
              <a:off x="1144916" y="5032574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/HiramFleitas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0307DBD-899C-4A89-BE2E-C4FA4301CAF6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52" name="Rounded Rectangle 94">
                <a:extLst>
                  <a:ext uri="{FF2B5EF4-FFF2-40B4-BE49-F238E27FC236}">
                    <a16:creationId xmlns:a16="http://schemas.microsoft.com/office/drawing/2014/main" id="{0FCAFDE0-F609-4E58-8D75-74FB52D820EF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" name="Group 1216">
                <a:extLst>
                  <a:ext uri="{FF2B5EF4-FFF2-40B4-BE49-F238E27FC236}">
                    <a16:creationId xmlns:a16="http://schemas.microsoft.com/office/drawing/2014/main" id="{7F9A85AC-8C83-4A2F-BC4E-8B5977E64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chemeClr val="tx1"/>
              </a:solidFill>
            </p:grpSpPr>
            <p:sp>
              <p:nvSpPr>
                <p:cNvPr id="62" name="Oval 315">
                  <a:extLst>
                    <a:ext uri="{FF2B5EF4-FFF2-40B4-BE49-F238E27FC236}">
                      <a16:creationId xmlns:a16="http://schemas.microsoft.com/office/drawing/2014/main" id="{DEA97E39-3C2C-4FC9-9534-97A774F60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316">
                  <a:extLst>
                    <a:ext uri="{FF2B5EF4-FFF2-40B4-BE49-F238E27FC236}">
                      <a16:creationId xmlns:a16="http://schemas.microsoft.com/office/drawing/2014/main" id="{E1749D4A-C34D-4AEA-9293-55763EA0A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317">
                  <a:extLst>
                    <a:ext uri="{FF2B5EF4-FFF2-40B4-BE49-F238E27FC236}">
                      <a16:creationId xmlns:a16="http://schemas.microsoft.com/office/drawing/2014/main" id="{297F6E91-8C76-4AB1-8854-497B13D6A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743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D044-BB4C-4898-8DB2-1285B15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0" y="0"/>
            <a:ext cx="7224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9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39C17E6D-AB9A-4242-9CA9-C31CE3D7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Hack / Protect 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Learn Both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Tabular Data Stream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Load Test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Dynamic Data Masking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Row-Level Security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A13A8-1292-4711-9C8E-4787BF9D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5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4BE9A-9BC3-42FF-9B51-D2839FDE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9914D-04EC-49A2-B257-91F6D16A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B5EF9-6478-498E-BD11-4119D9F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9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ACE87-9432-41EF-8FED-5AE2BC4C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FA3DE-77CA-4D6A-BCA3-061C999D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F909F-0D21-4CA3-A404-7892B475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2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2DC5-5CDD-4A25-8B22-DC52EF53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5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28E6C-BE26-4410-8270-A9C4360D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4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3715-F7E9-44D1-8457-8B0456F6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19276-2192-4520-802B-67CED113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15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E9B1B-6919-47C5-9051-0118558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6BE7-33A3-4D05-B0FB-4FC7E967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0"/>
            <a:ext cx="12199121" cy="68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3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0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152D9-2C2E-41AA-B3FA-E1DD1D8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6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900A7-4AE1-4688-B4C9-2074F36E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F7C1E-EE32-494C-8C52-0E0F3D6E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2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CB1E9-7CEF-4FB8-A9CE-4757564D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8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</a:t>
            </a:r>
          </a:p>
        </p:txBody>
      </p:sp>
    </p:spTree>
    <p:extLst>
      <p:ext uri="{BB962C8B-B14F-4D97-AF65-F5344CB8AC3E}">
        <p14:creationId xmlns:p14="http://schemas.microsoft.com/office/powerpoint/2010/main" val="186665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Comparison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F54D6A-D653-4470-803E-7229A4551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326958"/>
              </p:ext>
            </p:extLst>
          </p:nvPr>
        </p:nvGraphicFramePr>
        <p:xfrm>
          <a:off x="838200" y="1825625"/>
          <a:ext cx="5219700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EC88D7-F6BE-4FD9-AC4B-6DC50464D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562058"/>
              </p:ext>
            </p:extLst>
          </p:nvPr>
        </p:nvGraphicFramePr>
        <p:xfrm>
          <a:off x="6057901" y="1825625"/>
          <a:ext cx="5295899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5924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4FB89-D240-4D52-BF09-EE91F9C5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13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5909-D30F-478A-B7B0-96F2B1A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95" y="0"/>
            <a:ext cx="8435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32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A05BE-B4FC-4D2E-8C2B-C1F9ACCF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32" y="0"/>
            <a:ext cx="743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91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8859F-E81F-410A-80E1-B74ADDD2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81" y="0"/>
            <a:ext cx="667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33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2C3B9-05F9-4F76-93A4-268DD342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2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20FC5-DFE1-415F-838F-253A3A7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"/>
            <a:ext cx="12192000" cy="685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680C8-4705-45DE-8240-2039D47B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76" y="1176023"/>
            <a:ext cx="3924848" cy="450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C94DC-8C17-4F3A-A091-55DED504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90" y="2156114"/>
            <a:ext cx="3924848" cy="4505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25728-2685-47FC-8729-46D83C47F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798" y="3754822"/>
            <a:ext cx="147637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F0C43-8276-4FD6-926B-A14AF0412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27" y="3754822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7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B4A6A-09AD-4594-88AA-7976EC1C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9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E24B0-5974-4941-A153-594D1A7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87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361ECF-BB12-4CBE-A6C8-53577797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9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1A6AE-EDDC-4B5A-9823-C868E173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9B15-5ECF-4668-ACE6-63FD1EA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82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5D32A-338D-45D1-B00C-13370BE0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0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25C8E-5A37-4C47-9F15-D84FAA2A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9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AD3DF-94BF-4DF8-8690-6E6E2F18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6551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03610-543D-4743-AF74-55766D0E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41" y="0"/>
            <a:ext cx="37655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E241E-CE76-41A8-B60B-D3828F77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482" y="0"/>
            <a:ext cx="3765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47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3FC48-CA29-4CDD-A8C5-11558B41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2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26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531C-A059-4413-B035-DA29419E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66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1470-A252-4DBD-9C38-FE4DB5E2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4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665227-6EB6-41CC-B414-D1E04BB2E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651282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6568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7D0375-7A97-4B73-834D-E678E40D3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9277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653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bit.ly/30JwGlV</a:t>
            </a: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Dynamic Data Masking</a:t>
            </a:r>
          </a:p>
        </p:txBody>
      </p:sp>
    </p:spTree>
    <p:extLst>
      <p:ext uri="{BB962C8B-B14F-4D97-AF65-F5344CB8AC3E}">
        <p14:creationId xmlns:p14="http://schemas.microsoft.com/office/powerpoint/2010/main" val="77896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DDM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2191578-A781-4371-A798-0A478430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FA95B-3AC0-4305-B7A2-71A2495F549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926310" y="1690688"/>
            <a:ext cx="8339380" cy="46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8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001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F67F6-11F3-4274-B33F-E58BC16E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6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AD28E-0562-4434-BD8E-4702AB3B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6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BCAF-6B72-47E5-A7FE-74F14113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3E3EB-EBA8-4AB4-ACF5-73DBFA17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5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59F1C-24D1-4410-B398-3EA31902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78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Level Security</a:t>
            </a:r>
          </a:p>
        </p:txBody>
      </p:sp>
    </p:spTree>
    <p:extLst>
      <p:ext uri="{BB962C8B-B14F-4D97-AF65-F5344CB8AC3E}">
        <p14:creationId xmlns:p14="http://schemas.microsoft.com/office/powerpoint/2010/main" val="1434820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RLS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AB389AE-A8C7-42E6-B492-59D2A67C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D7A71-F6AA-4A33-9A73-FBD7DC71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460" y="1825625"/>
            <a:ext cx="6345079" cy="35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78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96F2C-0F4A-44BA-BF5D-53EB165E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1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9E198-7C91-46CE-AD14-94EE5A2C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72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D5F69-70DD-480D-9F59-6B4261D1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513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C6B89-58CE-4F2B-91F3-D1923153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226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6C39-DC5E-41B9-B4F7-005582D3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936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20E3-3923-4613-9BC5-53A0B3FF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85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EC200-199B-4BCB-B4CC-3330269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427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20121-513C-4DD5-8A30-7E372793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24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57A7F-CB18-473F-9F66-A12BA8E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9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Raffle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Parallelogram 1">
            <a:extLst>
              <a:ext uri="{FF2B5EF4-FFF2-40B4-BE49-F238E27FC236}">
                <a16:creationId xmlns:a16="http://schemas.microsoft.com/office/drawing/2014/main" id="{FDFC8464-1F50-4CA2-98CE-F80586673AAC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rgbClr val="008FD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6115F828-E3D5-491D-BE03-7B68C97A64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0" y="6108960"/>
            <a:ext cx="726881" cy="7306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56F2-2425-4AE1-8807-E301DD34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88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B6DC1-A748-47CB-B503-87C3069A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8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34BC-F7BB-481E-B43B-59A4651C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0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D3240-2A1D-4047-8A80-EB86BF91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45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FBB6-72EB-4C02-B696-7C69D8AA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9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D627D-3DAE-4D84-8D1F-376DFB69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933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09953-F01F-4F8B-9B88-24A7EC19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709612"/>
            <a:ext cx="96678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84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Database Project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Version &amp; Source Control</a:t>
            </a:r>
            <a:endParaRPr lang="en-US" sz="2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655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5AE27-42FE-461C-87C6-3678EEB8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921676" y="1690688"/>
            <a:ext cx="8348648" cy="46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01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Raffle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93EAD-C6C1-42C7-9266-0BBA9454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4BDDF-8A9A-4609-86F7-F051EBED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086" y="1334771"/>
            <a:ext cx="8611986" cy="480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397DA-F3D9-46D4-AB06-DC500D2B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4" y="1175769"/>
            <a:ext cx="6494622" cy="4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3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D4FCD-E54A-44FB-9B88-5BF1590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" y="0"/>
            <a:ext cx="121881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5E36F-DD2E-4B21-BCCC-FA153417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1" y="1367101"/>
            <a:ext cx="4714875" cy="4123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13D1-C801-448F-B11C-E90DE922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002" y="1895475"/>
            <a:ext cx="324743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40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CF9F9-9B35-4B87-88AC-A28FE69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26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802FE4-C87E-4695-A825-789F862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E116B-F779-4472-A585-ED4EE18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307" y="1177846"/>
            <a:ext cx="6492698" cy="45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4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E56F-7006-46A1-A860-5BCC5BAC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778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7BA03AE9-9892-4902-83D6-9FB3CCF401B7}"/>
              </a:ext>
            </a:extLst>
          </p:cNvPr>
          <p:cNvSpPr/>
          <p:nvPr/>
        </p:nvSpPr>
        <p:spPr>
          <a:xfrm>
            <a:off x="4452359" y="2965391"/>
            <a:ext cx="1555334" cy="83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C754D4-827E-4A04-9E0F-D0E6C6EE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B4A72-861B-448B-A1A3-B9A43FA9B73C}"/>
              </a:ext>
            </a:extLst>
          </p:cNvPr>
          <p:cNvGrpSpPr/>
          <p:nvPr/>
        </p:nvGrpSpPr>
        <p:grpSpPr>
          <a:xfrm>
            <a:off x="295101" y="975359"/>
            <a:ext cx="3009581" cy="4347173"/>
            <a:chOff x="1529541" y="982979"/>
            <a:chExt cx="3009581" cy="43471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3B3E79-6862-4BCF-923A-95FE854A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9541" y="982979"/>
              <a:ext cx="3009581" cy="434717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78F5C9-024E-4E43-8CA1-F7C5D4D97007}"/>
                </a:ext>
              </a:extLst>
            </p:cNvPr>
            <p:cNvSpPr/>
            <p:nvPr/>
          </p:nvSpPr>
          <p:spPr>
            <a:xfrm>
              <a:off x="1682750" y="2527300"/>
              <a:ext cx="527050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BFF63-60FB-46AE-B7A8-59FFCDB68D51}"/>
                </a:ext>
              </a:extLst>
            </p:cNvPr>
            <p:cNvSpPr/>
            <p:nvPr/>
          </p:nvSpPr>
          <p:spPr>
            <a:xfrm>
              <a:off x="1883568" y="2710656"/>
              <a:ext cx="34766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2E133-CD63-4FB1-8A19-664AF3103D19}"/>
                </a:ext>
              </a:extLst>
            </p:cNvPr>
            <p:cNvSpPr/>
            <p:nvPr/>
          </p:nvSpPr>
          <p:spPr>
            <a:xfrm>
              <a:off x="1787525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7C4A6E-C261-4800-AC36-B90743D0AC30}"/>
              </a:ext>
            </a:extLst>
          </p:cNvPr>
          <p:cNvGrpSpPr/>
          <p:nvPr/>
        </p:nvGrpSpPr>
        <p:grpSpPr>
          <a:xfrm>
            <a:off x="3457891" y="975359"/>
            <a:ext cx="3009581" cy="4347173"/>
            <a:chOff x="5373975" y="982979"/>
            <a:chExt cx="3009581" cy="43471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4F457-C0E1-4021-B414-A814CB0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3975" y="982979"/>
              <a:ext cx="3009581" cy="434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069A80-F7D9-4C3E-BFC4-4955642675BA}"/>
                </a:ext>
              </a:extLst>
            </p:cNvPr>
            <p:cNvSpPr/>
            <p:nvPr/>
          </p:nvSpPr>
          <p:spPr>
            <a:xfrm>
              <a:off x="5626101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537FD9-1E43-4FE1-B479-DE5B9659F7BA}"/>
                </a:ext>
              </a:extLst>
            </p:cNvPr>
            <p:cNvSpPr/>
            <p:nvPr/>
          </p:nvSpPr>
          <p:spPr>
            <a:xfrm>
              <a:off x="5702301" y="2527300"/>
              <a:ext cx="38417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AB4DBD-5D38-4233-948F-158F3ACAC48C}"/>
                </a:ext>
              </a:extLst>
            </p:cNvPr>
            <p:cNvSpPr/>
            <p:nvPr/>
          </p:nvSpPr>
          <p:spPr>
            <a:xfrm>
              <a:off x="5821364" y="2666206"/>
              <a:ext cx="21748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BDD42C-D852-4F16-8C12-4C40A6A8DD22}"/>
                </a:ext>
              </a:extLst>
            </p:cNvPr>
            <p:cNvSpPr/>
            <p:nvPr/>
          </p:nvSpPr>
          <p:spPr>
            <a:xfrm>
              <a:off x="5930107" y="2799556"/>
              <a:ext cx="696118" cy="14358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B78F81-0B8C-48BE-8FB2-86E9D7824367}"/>
                </a:ext>
              </a:extLst>
            </p:cNvPr>
            <p:cNvSpPr/>
            <p:nvPr/>
          </p:nvSpPr>
          <p:spPr>
            <a:xfrm>
              <a:off x="5930107" y="4279900"/>
              <a:ext cx="1554162" cy="337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B11C8-65AF-4A26-AE72-3179CC112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681" y="975359"/>
            <a:ext cx="3009581" cy="43471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9C618D-D41B-418B-9C9F-4EAD68589E08}"/>
              </a:ext>
            </a:extLst>
          </p:cNvPr>
          <p:cNvSpPr/>
          <p:nvPr/>
        </p:nvSpPr>
        <p:spPr>
          <a:xfrm>
            <a:off x="6872316" y="2014061"/>
            <a:ext cx="25717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AFA687-9088-4F0D-9869-461B53A3A1CF}"/>
              </a:ext>
            </a:extLst>
          </p:cNvPr>
          <p:cNvSpPr/>
          <p:nvPr/>
        </p:nvSpPr>
        <p:spPr>
          <a:xfrm>
            <a:off x="7052222" y="2519679"/>
            <a:ext cx="1063077" cy="10191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21BAF-7438-4A3F-B1D6-178A6398CC1C}"/>
              </a:ext>
            </a:extLst>
          </p:cNvPr>
          <p:cNvSpPr/>
          <p:nvPr/>
        </p:nvSpPr>
        <p:spPr>
          <a:xfrm>
            <a:off x="7052222" y="3718243"/>
            <a:ext cx="1391691" cy="891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220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9EF79-7A29-43F5-A765-943AD4A6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F3A8F-EA44-4ABA-8CD3-947629D22EB8}"/>
              </a:ext>
            </a:extLst>
          </p:cNvPr>
          <p:cNvSpPr/>
          <p:nvPr/>
        </p:nvSpPr>
        <p:spPr>
          <a:xfrm>
            <a:off x="9653615" y="14139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65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FC51-1669-487A-8EE3-7F9BAE2C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F4C5-F60E-4235-917B-29E12B35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4" y="1585461"/>
            <a:ext cx="3625851" cy="36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CC58D7-D38E-43CC-AE3B-06F634D8E5D8}"/>
              </a:ext>
            </a:extLst>
          </p:cNvPr>
          <p:cNvSpPr/>
          <p:nvPr/>
        </p:nvSpPr>
        <p:spPr>
          <a:xfrm>
            <a:off x="4808565" y="233473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90105-F0A1-4C51-94AE-3843325D1403}"/>
              </a:ext>
            </a:extLst>
          </p:cNvPr>
          <p:cNvSpPr/>
          <p:nvPr/>
        </p:nvSpPr>
        <p:spPr>
          <a:xfrm>
            <a:off x="4808565" y="2610961"/>
            <a:ext cx="903260" cy="6878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4DB60-F69F-42CB-B50F-318F7603105A}"/>
              </a:ext>
            </a:extLst>
          </p:cNvPr>
          <p:cNvSpPr/>
          <p:nvPr/>
        </p:nvSpPr>
        <p:spPr>
          <a:xfrm>
            <a:off x="4808565" y="38396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4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30827</TotalTime>
  <Words>4908</Words>
  <Application>Microsoft Office PowerPoint</Application>
  <PresentationFormat>Widescreen</PresentationFormat>
  <Paragraphs>894</Paragraphs>
  <Slides>180</Slides>
  <Notes>115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180</vt:i4>
      </vt:variant>
    </vt:vector>
  </HeadingPairs>
  <TitlesOfParts>
    <vt:vector size="198" baseType="lpstr">
      <vt:lpstr>Microsoft YaHei Light</vt:lpstr>
      <vt:lpstr>Arial</vt:lpstr>
      <vt:lpstr>Calibri</vt:lpstr>
      <vt:lpstr>Calibri Light</vt:lpstr>
      <vt:lpstr>Century Gothic</vt:lpstr>
      <vt:lpstr>Consolas</vt:lpstr>
      <vt:lpstr>Gill Sans</vt:lpstr>
      <vt:lpstr>Gotham Light</vt:lpstr>
      <vt:lpstr>Open Sans</vt:lpstr>
      <vt:lpstr>Segoe UI</vt:lpstr>
      <vt:lpstr>Segoe UI (Body)</vt:lpstr>
      <vt:lpstr>Segoe UI Light</vt:lpstr>
      <vt:lpstr>Segoe UI Semibold</vt:lpstr>
      <vt:lpstr>Segoe UI Semilight</vt:lpstr>
      <vt:lpstr>Office Theme</vt:lpstr>
      <vt:lpstr>1_PASS 2013_SpeakerTemplate_16x9</vt:lpstr>
      <vt:lpstr>2_Office Theme</vt:lpstr>
      <vt:lpstr>1_Office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DEMO 1</vt:lpstr>
      <vt:lpstr>Force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2</vt:lpstr>
      <vt:lpstr>Load Test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3</vt:lpstr>
      <vt:lpstr>Hack DDM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4</vt:lpstr>
      <vt:lpstr>Hack RLS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5</vt:lpstr>
      <vt:lpstr>DB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6</vt:lpstr>
      <vt:lpstr>SQL ML /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Session evaluations Your feedback is important and valuable.</vt:lpstr>
      <vt:lpstr>Sponsor</vt:lpstr>
      <vt:lpstr>Thank You  Hit me 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973</cp:revision>
  <dcterms:created xsi:type="dcterms:W3CDTF">2017-11-06T18:43:48Z</dcterms:created>
  <dcterms:modified xsi:type="dcterms:W3CDTF">2019-06-03T02:21:01Z</dcterms:modified>
  <cp:category>SQLServer</cp:category>
  <cp:contentStatus/>
</cp:coreProperties>
</file>